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8" r:id="rId2"/>
    <p:sldId id="265" r:id="rId3"/>
    <p:sldId id="270" r:id="rId4"/>
    <p:sldId id="272" r:id="rId5"/>
    <p:sldId id="267" r:id="rId6"/>
    <p:sldId id="277" r:id="rId7"/>
    <p:sldId id="276" r:id="rId8"/>
    <p:sldId id="274" r:id="rId9"/>
    <p:sldId id="275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FF02351-D42B-4EC3-813F-0E12034C3E35}">
          <p14:sldIdLst>
            <p14:sldId id="268"/>
            <p14:sldId id="265"/>
            <p14:sldId id="270"/>
            <p14:sldId id="272"/>
            <p14:sldId id="267"/>
          </p14:sldIdLst>
        </p14:section>
        <p14:section name="未命名的章節" id="{0AB04B7F-3A7C-4D9C-A0B7-D5D7C1665585}">
          <p14:sldIdLst>
            <p14:sldId id="277"/>
            <p14:sldId id="276"/>
            <p14:sldId id="274"/>
            <p14:sldId id="275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>
      <p:cViewPr varScale="1">
        <p:scale>
          <a:sx n="78" d="100"/>
          <a:sy n="78" d="100"/>
        </p:scale>
        <p:origin x="-9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32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845C7-4628-4BD7-BA2D-47D6F120C2F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57E9A5E-E131-4D55-B58B-49692CE30420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多元規劃</a:t>
          </a:r>
          <a:endParaRPr lang="en-US" altLang="zh-TW" sz="1400" b="1" dirty="0" smtClean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48D2A7-EEAB-4C64-B075-061E3B35825E}" type="parTrans" cxnId="{9AD49FD5-ABA7-4B5D-8487-12A4D87019E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803FCF-8911-4562-B626-B9BAD77C178A}" type="sibTrans" cxnId="{9AD49FD5-ABA7-4B5D-8487-12A4D87019E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A8FD45-1774-4733-9281-081C98E62E89}">
      <dgm:prSet phldrT="[文字]" custT="1"/>
      <dgm:spPr/>
      <dgm:t>
        <a:bodyPr/>
        <a:lstStyle/>
        <a:p>
          <a:pPr rtl="0"/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聚落規劃設計執行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C6878D-28DA-4FAF-A244-CFD50812672D}" type="parTrans" cxnId="{AAFD4C37-43C3-4648-A8DF-2EE9C059DA62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5B5D44-3888-471E-932B-3F8679F73A52}" type="sibTrans" cxnId="{AAFD4C37-43C3-4648-A8DF-2EE9C059DA62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AD6BAE-DC37-48F9-9F18-6A2AE748ECEE}">
      <dgm:prSet phldrT="[文字]" custT="1"/>
      <dgm:spPr/>
      <dgm:t>
        <a:bodyPr/>
        <a:lstStyle/>
        <a:p>
          <a:pPr rtl="0"/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文創業者診斷、行動輔導與改造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61A247-AB12-48BA-95C5-E713E44D8416}" type="parTrans" cxnId="{C964ABDE-DC7C-43D8-AAE1-2B6F528D11DF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AB2BD4-712B-4223-971A-ED1B8CA0EAC9}" type="sibTrans" cxnId="{C964ABDE-DC7C-43D8-AAE1-2B6F528D11DF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145D31-A6E9-4384-8646-83E4DBE4A99B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深植輔導</a:t>
          </a:r>
          <a:endParaRPr lang="zh-TW" altLang="en-US" sz="1400" b="1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7CD268-3CD1-416B-A912-DCED33A6FF3D}" type="parTrans" cxnId="{E27C0FB6-99E6-4E06-8314-99682301C512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0DB9AE-166A-4140-890E-56F409C7D160}" type="sibTrans" cxnId="{E27C0FB6-99E6-4E06-8314-99682301C512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BE10EF-956B-4393-81DF-B761FF2217CE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在地文創業者產業診斷與評估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0155A3-1A5F-46E5-AC02-688B0B4D520F}" type="parTrans" cxnId="{B859BE89-27F4-46AB-B850-D9776898D4D6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BB9314-2EAB-47F6-8465-CAFB35E0C166}" type="sibTrans" cxnId="{B859BE89-27F4-46AB-B850-D9776898D4D6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D295E-01F9-4B79-9F2F-7B5A63C04329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在地文創業者行動輔導與改造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03B6E2-7973-4645-9C63-D0FB9DBC25BD}" type="parTrans" cxnId="{35F4C6E4-5444-47C7-A577-B6717BD0F00D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261E98-8A9E-493C-9745-BF7AB10AECFB}" type="sibTrans" cxnId="{35F4C6E4-5444-47C7-A577-B6717BD0F00D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59A6A8-46DD-49A8-8B2A-AD99D0B218DE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對外推廣</a:t>
          </a:r>
          <a:endParaRPr lang="zh-TW" altLang="en-US" sz="1400" b="1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8EBD96-ABB1-4457-81D0-5B90D953CB2C}" type="parTrans" cxnId="{E56CEFA1-3F43-456D-84BA-452151F02154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FD286A-8634-4D26-9312-3D5942325BEE}" type="sibTrans" cxnId="{E56CEFA1-3F43-456D-84BA-452151F02154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C51113-3E22-4C95-81A9-2D9B9AD6C477}">
      <dgm:prSet phldrT="[文字]"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6281CB-CE58-4991-8ABD-9960BF86C582}" type="parTrans" cxnId="{5BD228E8-DA0A-453E-B652-A6B19D880EC8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58793-4BF9-4689-AF61-C5E3B1671FB4}" type="sibTrans" cxnId="{5BD228E8-DA0A-453E-B652-A6B19D880EC8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0B30D7-D032-4087-BD44-46A78E1ABA0D}">
      <dgm:prSet phldrT="[文字]" custT="1"/>
      <dgm:spPr/>
      <dgm:t>
        <a:bodyPr/>
        <a:lstStyle/>
        <a:p>
          <a:pPr rtl="0"/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9FD4B4-C024-43B1-A93E-54BC30E9CA64}" type="parTrans" cxnId="{1BC7042F-0C48-4A59-8F0C-CC994C2DDFB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6E5BC-22EC-4807-AAFF-589338CCC560}" type="sibTrans" cxnId="{1BC7042F-0C48-4A59-8F0C-CC994C2DDFB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4CD5-E408-4B4B-A6B8-E8D9C076B72A}">
      <dgm:prSet phldrT="[文字]" custT="1"/>
      <dgm:spPr/>
      <dgm:t>
        <a:bodyPr/>
        <a:lstStyle/>
        <a:p>
          <a:pPr rtl="0"/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D05F3B-D897-4F05-98A8-E4F6A29744F6}" type="parTrans" cxnId="{32FF477F-1639-4D62-82B2-7915930B3419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3CA369-4EDC-49FE-9E11-8766EE65EE35}" type="sibTrans" cxnId="{32FF477F-1639-4D62-82B2-7915930B3419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5CF49-6D2B-499D-8508-265B6D1DAFAF}">
      <dgm:prSet phldrT="[文字]" custT="1"/>
      <dgm:spPr/>
      <dgm:t>
        <a:bodyPr/>
        <a:lstStyle/>
        <a:p>
          <a:pPr rtl="0"/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F475FB-37BB-447A-ADDA-EA12FF6F8E95}" type="parTrans" cxnId="{81E84E48-969D-4B52-8390-F09178D57D12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A3400C-EBD9-4161-8168-D2932DCF469C}" type="sibTrans" cxnId="{81E84E48-969D-4B52-8390-F09178D57D12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196BC0-FBFF-44E7-BFDF-B4DC9DBA0B87}">
      <dgm:prSet phldrT="[文字]" custT="1"/>
      <dgm:spPr/>
      <dgm:t>
        <a:bodyPr/>
        <a:lstStyle/>
        <a:p>
          <a:pPr rtl="0"/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整體藍圖規劃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93C55E-9E2F-4BC4-AFB2-33783650FD1A}" type="parTrans" cxnId="{CAB69D53-EF3E-43A7-B688-2A4D29938D1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8398B0-F26E-4D66-AEAD-007E8FED2EA1}" type="sibTrans" cxnId="{CAB69D53-EF3E-43A7-B688-2A4D29938D1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DFE16E-80EE-4D40-8C3D-8C19FA0F0649}">
      <dgm:prSet phldrT="[文字]" custT="1"/>
      <dgm:spPr/>
      <dgm:t>
        <a:bodyPr/>
        <a:lstStyle/>
        <a:p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189A9A-7EC4-41AF-9215-53EE7F63B05C}" type="parTrans" cxnId="{E95D6C55-016B-47A4-9627-8AB0BD9E59BA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A9FD23-F4C3-411C-9837-DBD27A6353AD}" type="sibTrans" cxnId="{E95D6C55-016B-47A4-9627-8AB0BD9E59BA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2D74FE-EE45-4767-BAF5-54036DEF4AC2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駐地輔導在地文創業者工作坊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C3BD32-ED16-4E56-9AF4-CB1A613BE987}" type="parTrans" cxnId="{9B6106CD-7B68-4787-AF36-211ABD6F447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C4636-31A2-480F-95A4-41459036A50F}" type="sibTrans" cxnId="{9B6106CD-7B68-4787-AF36-211ABD6F447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C9D304-D4DD-4808-A2E8-07AE05D933C8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嘉義市適地文創產業商品開發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A10E47-B3AD-4A85-83C4-349DFC122A29}" type="parTrans" cxnId="{D95F2C96-F55D-485F-8E45-67F626F0535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1FA556-478C-4246-A9A9-2ADE14159756}" type="sibTrans" cxnId="{D95F2C96-F55D-485F-8E45-67F626F0535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009C62-87EC-48C4-AF6F-77212D6724B2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文創業者論壇與學習提升課程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DB6A75-A224-4153-AADF-0A17035B23DB}" type="parTrans" cxnId="{DA349301-3666-4DD0-83D4-47E3C95A24BF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FAAAB9-87D2-47F8-9AE7-F842F0C6D07A}" type="sibTrans" cxnId="{DA349301-3666-4DD0-83D4-47E3C95A24BF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456829-1D0B-4C78-8931-0881102BC9D9}">
      <dgm:prSet phldrT="[文字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zh-TW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異地推廣與成果發表展示活動</a:t>
          </a:r>
          <a:endParaRPr lang="zh-TW" altLang="zh-TW" sz="1400" dirty="0" smtClean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zh-TW" altLang="zh-TW" sz="1400" dirty="0" smtClean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EDF87A-BB9A-4F35-BC0C-AE5DA594B3E7}" type="parTrans" cxnId="{6DA4CA46-470E-4FD3-AF9B-061F666D69E3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68AC80-F556-4B09-BC07-940034794226}" type="sibTrans" cxnId="{6DA4CA46-470E-4FD3-AF9B-061F666D69E3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D7C439-F43D-4A9B-952E-ADCE67C0DEF5}">
      <dgm:prSet phldrT="[文字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zh-TW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文創業者交流與行銷推廣平台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0C9E54-06CD-41B8-BAFB-A433FEF19C81}" type="parTrans" cxnId="{7A21EFB8-FA63-4362-A3B5-9272D4BC12C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5DA5B8-69E6-44B3-B592-42FA532084E2}" type="sibTrans" cxnId="{7A21EFB8-FA63-4362-A3B5-9272D4BC12C0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E9671F-2B69-4CE5-910D-1B9919B12C3B}">
      <dgm:prSet phldrT="[文字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zh-TW" sz="14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文創聚落推展之創意市集活動</a:t>
          </a: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2040AD-B9C0-4ADA-9AC7-D39491127A68}" type="parTrans" cxnId="{C788845B-7699-4694-9F60-2CA4B1A720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84D91A-A3E9-406E-BD61-F05ED2588057}" type="sibTrans" cxnId="{C788845B-7699-4694-9F60-2CA4B1A720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88C9F-3251-42A1-9857-0A2CDDCEF227}">
      <dgm:prSet phldrT="[文字]" custT="1"/>
      <dgm:spPr/>
      <dgm:t>
        <a:bodyPr/>
        <a:lstStyle/>
        <a:p>
          <a:pPr rtl="0"/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E85908-C011-4B18-BB24-590E4BC0AC56}" type="parTrans" cxnId="{78CF0BF5-4426-4334-8D5C-3A64D7029C1F}">
      <dgm:prSet/>
      <dgm:spPr/>
      <dgm:t>
        <a:bodyPr/>
        <a:lstStyle/>
        <a:p>
          <a:endParaRPr lang="zh-TW" altLang="en-US" sz="1400"/>
        </a:p>
      </dgm:t>
    </dgm:pt>
    <dgm:pt modelId="{699C69F3-ECB0-42BD-A327-CB2F6F5DE2D6}" type="sibTrans" cxnId="{78CF0BF5-4426-4334-8D5C-3A64D7029C1F}">
      <dgm:prSet/>
      <dgm:spPr/>
      <dgm:t>
        <a:bodyPr/>
        <a:lstStyle/>
        <a:p>
          <a:endParaRPr lang="zh-TW" altLang="en-US" sz="1400"/>
        </a:p>
      </dgm:t>
    </dgm:pt>
    <dgm:pt modelId="{C8CFAC5D-C114-4021-AA0F-069094E92D48}">
      <dgm:prSet phldrT="[文字]" custT="1"/>
      <dgm:spPr/>
      <dgm:t>
        <a:bodyPr/>
        <a:lstStyle/>
        <a:p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B6C0C9-5A4E-4FA8-A0D0-E2390948F8FA}" type="parTrans" cxnId="{B666C2F9-C410-48EA-AFE6-EDDA134520B6}">
      <dgm:prSet/>
      <dgm:spPr/>
      <dgm:t>
        <a:bodyPr/>
        <a:lstStyle/>
        <a:p>
          <a:endParaRPr lang="zh-TW" altLang="en-US" sz="1400"/>
        </a:p>
      </dgm:t>
    </dgm:pt>
    <dgm:pt modelId="{F84705C8-88AF-4703-80F3-0F137FDB3A59}" type="sibTrans" cxnId="{B666C2F9-C410-48EA-AFE6-EDDA134520B6}">
      <dgm:prSet/>
      <dgm:spPr/>
      <dgm:t>
        <a:bodyPr/>
        <a:lstStyle/>
        <a:p>
          <a:endParaRPr lang="zh-TW" altLang="en-US" sz="1400"/>
        </a:p>
      </dgm:t>
    </dgm:pt>
    <dgm:pt modelId="{88F61222-B1E3-41E9-BEE4-2E0F53FCEB8D}">
      <dgm:prSet phldrT="[文字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zh-TW" altLang="en-US" sz="14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E5979C-4516-4A87-B50A-8C017DBD8B62}" type="parTrans" cxnId="{38ACCE52-1E84-42FA-94CC-37C9B201D64F}">
      <dgm:prSet/>
      <dgm:spPr/>
      <dgm:t>
        <a:bodyPr/>
        <a:lstStyle/>
        <a:p>
          <a:endParaRPr lang="zh-TW" altLang="en-US" sz="1400"/>
        </a:p>
      </dgm:t>
    </dgm:pt>
    <dgm:pt modelId="{7AD714B4-6E3A-4CAE-85C7-EDC7E6729C5C}" type="sibTrans" cxnId="{38ACCE52-1E84-42FA-94CC-37C9B201D64F}">
      <dgm:prSet/>
      <dgm:spPr/>
      <dgm:t>
        <a:bodyPr/>
        <a:lstStyle/>
        <a:p>
          <a:endParaRPr lang="zh-TW" altLang="en-US" sz="1400"/>
        </a:p>
      </dgm:t>
    </dgm:pt>
    <dgm:pt modelId="{B13EFC50-15DA-4C9A-A7D1-F0C91B3F87C5}" type="pres">
      <dgm:prSet presAssocID="{67A845C7-4628-4BD7-BA2D-47D6F120C2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901592-9E27-4849-B529-792D49856FA9}" type="pres">
      <dgm:prSet presAssocID="{257E9A5E-E131-4D55-B58B-49692CE30420}" presName="composite" presStyleCnt="0"/>
      <dgm:spPr/>
    </dgm:pt>
    <dgm:pt modelId="{9D61558D-C497-4B7A-B6C1-ED72F8DF1636}" type="pres">
      <dgm:prSet presAssocID="{257E9A5E-E131-4D55-B58B-49692CE3042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3589E4-F7E7-4B3A-AEEE-73A4B18E55F4}" type="pres">
      <dgm:prSet presAssocID="{257E9A5E-E131-4D55-B58B-49692CE30420}" presName="descendantText" presStyleLbl="alignAcc1" presStyleIdx="0" presStyleCnt="3" custScaleY="1141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D7294-9C56-4746-8F28-73E32EDFDF77}" type="pres">
      <dgm:prSet presAssocID="{49803FCF-8911-4562-B626-B9BAD77C178A}" presName="sp" presStyleCnt="0"/>
      <dgm:spPr/>
    </dgm:pt>
    <dgm:pt modelId="{F7D83882-703E-4799-85D6-92FC6E155E10}" type="pres">
      <dgm:prSet presAssocID="{16145D31-A6E9-4384-8646-83E4DBE4A99B}" presName="composite" presStyleCnt="0"/>
      <dgm:spPr/>
    </dgm:pt>
    <dgm:pt modelId="{D60902A3-F857-44C5-A7C6-5648CACCC1FC}" type="pres">
      <dgm:prSet presAssocID="{16145D31-A6E9-4384-8646-83E4DBE4A9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46F561-769A-43F0-A4C0-1C5C8EAF30AC}" type="pres">
      <dgm:prSet presAssocID="{16145D31-A6E9-4384-8646-83E4DBE4A99B}" presName="descendantText" presStyleLbl="alignAcc1" presStyleIdx="1" presStyleCnt="3" custScaleY="175697" custLinFactNeighborX="-375" custLinFactNeighborY="-32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B36DF8-E36D-4F99-AA73-FA933C72FE3C}" type="pres">
      <dgm:prSet presAssocID="{EF0DB9AE-166A-4140-890E-56F409C7D160}" presName="sp" presStyleCnt="0"/>
      <dgm:spPr/>
    </dgm:pt>
    <dgm:pt modelId="{E925170D-628D-4F39-96FD-E86CC52A10FD}" type="pres">
      <dgm:prSet presAssocID="{C259A6A8-46DD-49A8-8B2A-AD99D0B218DE}" presName="composite" presStyleCnt="0"/>
      <dgm:spPr/>
    </dgm:pt>
    <dgm:pt modelId="{03CD3F7D-A619-48B2-BC74-BF7D09183835}" type="pres">
      <dgm:prSet presAssocID="{C259A6A8-46DD-49A8-8B2A-AD99D0B218DE}" presName="parentText" presStyleLbl="alignNode1" presStyleIdx="2" presStyleCnt="3" custLinFactNeighborX="0" custLinFactNeighborY="809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90966A-E9EA-4938-A79E-3FD43F19D0BA}" type="pres">
      <dgm:prSet presAssocID="{C259A6A8-46DD-49A8-8B2A-AD99D0B218DE}" presName="descendantText" presStyleLbl="alignAcc1" presStyleIdx="2" presStyleCnt="3" custScaleY="112642" custLinFactNeighborX="-949" custLinFactNeighborY="187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17A783-FE21-4659-A9D6-F1615B7DEE1C}" type="presOf" srcId="{73AD6BAE-DC37-48F9-9F18-6A2AE748ECEE}" destId="{E83589E4-F7E7-4B3A-AEEE-73A4B18E55F4}" srcOrd="0" destOrd="3" presId="urn:microsoft.com/office/officeart/2005/8/layout/chevron2"/>
    <dgm:cxn modelId="{D95F2C96-F55D-485F-8E45-67F626F0535E}" srcId="{16145D31-A6E9-4384-8646-83E4DBE4A99B}" destId="{1BC9D304-D4DD-4808-A2E8-07AE05D933C8}" srcOrd="4" destOrd="0" parTransId="{6AA10E47-B3AD-4A85-83C4-349DFC122A29}" sibTransId="{7F1FA556-478C-4246-A9A9-2ADE14159756}"/>
    <dgm:cxn modelId="{9AD49FD5-ABA7-4B5D-8487-12A4D87019E0}" srcId="{67A845C7-4628-4BD7-BA2D-47D6F120C2FB}" destId="{257E9A5E-E131-4D55-B58B-49692CE30420}" srcOrd="0" destOrd="0" parTransId="{5148D2A7-EEAB-4C64-B075-061E3B35825E}" sibTransId="{49803FCF-8911-4562-B626-B9BAD77C178A}"/>
    <dgm:cxn modelId="{A3AE1611-9CD9-4405-A0FF-A3D251C325C7}" type="presOf" srcId="{B56F4CD5-E408-4B4B-A6B8-E8D9C076B72A}" destId="{E83589E4-F7E7-4B3A-AEEE-73A4B18E55F4}" srcOrd="0" destOrd="0" presId="urn:microsoft.com/office/officeart/2005/8/layout/chevron2"/>
    <dgm:cxn modelId="{B859BE89-27F4-46AB-B850-D9776898D4D6}" srcId="{16145D31-A6E9-4384-8646-83E4DBE4A99B}" destId="{FCBE10EF-956B-4393-81DF-B761FF2217CE}" srcOrd="1" destOrd="0" parTransId="{810155A3-1A5F-46E5-AC02-688B0B4D520F}" sibTransId="{E1BB9314-2EAB-47F6-8465-CAFB35E0C166}"/>
    <dgm:cxn modelId="{7C21421F-A836-4A56-9D90-E3DAA079D2C7}" type="presOf" srcId="{1E196BC0-FBFF-44E7-BFDF-B4DC9DBA0B87}" destId="{E83589E4-F7E7-4B3A-AEEE-73A4B18E55F4}" srcOrd="0" destOrd="4" presId="urn:microsoft.com/office/officeart/2005/8/layout/chevron2"/>
    <dgm:cxn modelId="{C964ABDE-DC7C-43D8-AAE1-2B6F528D11DF}" srcId="{257E9A5E-E131-4D55-B58B-49692CE30420}" destId="{73AD6BAE-DC37-48F9-9F18-6A2AE748ECEE}" srcOrd="3" destOrd="0" parTransId="{2C61A247-AB12-48BA-95C5-E713E44D8416}" sibTransId="{6EAB2BD4-712B-4223-971A-ED1B8CA0EAC9}"/>
    <dgm:cxn modelId="{516DA7E4-6513-4B5B-BF32-17798A4B343C}" type="presOf" srcId="{3C2D295E-01F9-4B79-9F2F-7B5A63C04329}" destId="{2D46F561-769A-43F0-A4C0-1C5C8EAF30AC}" srcOrd="0" destOrd="2" presId="urn:microsoft.com/office/officeart/2005/8/layout/chevron2"/>
    <dgm:cxn modelId="{18968EA3-E254-4855-9EC3-31EC5B8C80AA}" type="presOf" srcId="{88F61222-B1E3-41E9-BEE4-2E0F53FCEB8D}" destId="{2590966A-E9EA-4938-A79E-3FD43F19D0BA}" srcOrd="0" destOrd="1" presId="urn:microsoft.com/office/officeart/2005/8/layout/chevron2"/>
    <dgm:cxn modelId="{9B6106CD-7B68-4787-AF36-211ABD6F4470}" srcId="{16145D31-A6E9-4384-8646-83E4DBE4A99B}" destId="{252D74FE-EE45-4767-BAF5-54036DEF4AC2}" srcOrd="3" destOrd="0" parTransId="{34C3BD32-ED16-4E56-9AF4-CB1A613BE987}" sibTransId="{5C2C4636-31A2-480F-95A4-41459036A50F}"/>
    <dgm:cxn modelId="{6DA4CA46-470E-4FD3-AF9B-061F666D69E3}" srcId="{C259A6A8-46DD-49A8-8B2A-AD99D0B218DE}" destId="{24456829-1D0B-4C78-8931-0881102BC9D9}" srcOrd="4" destOrd="0" parTransId="{4DEDF87A-BB9A-4F35-BC0C-AE5DA594B3E7}" sibTransId="{2C68AC80-F556-4B09-BC07-940034794226}"/>
    <dgm:cxn modelId="{DA349301-3666-4DD0-83D4-47E3C95A24BF}" srcId="{16145D31-A6E9-4384-8646-83E4DBE4A99B}" destId="{EE009C62-87EC-48C4-AF6F-77212D6724B2}" srcOrd="5" destOrd="0" parTransId="{55DB6A75-A224-4153-AADF-0A17035B23DB}" sibTransId="{FDFAAAB9-87D2-47F8-9AE7-F842F0C6D07A}"/>
    <dgm:cxn modelId="{2D41CAFA-9D5D-4FC4-AC55-58C121132953}" type="presOf" srcId="{E2E9671F-2B69-4CE5-910D-1B9919B12C3B}" destId="{2590966A-E9EA-4938-A79E-3FD43F19D0BA}" srcOrd="0" destOrd="3" presId="urn:microsoft.com/office/officeart/2005/8/layout/chevron2"/>
    <dgm:cxn modelId="{CD638B26-76C6-4DF1-BE7D-690227D0C53E}" type="presOf" srcId="{C259A6A8-46DD-49A8-8B2A-AD99D0B218DE}" destId="{03CD3F7D-A619-48B2-BC74-BF7D09183835}" srcOrd="0" destOrd="0" presId="urn:microsoft.com/office/officeart/2005/8/layout/chevron2"/>
    <dgm:cxn modelId="{AAFD4C37-43C3-4648-A8DF-2EE9C059DA62}" srcId="{257E9A5E-E131-4D55-B58B-49692CE30420}" destId="{D0A8FD45-1774-4733-9281-081C98E62E89}" srcOrd="2" destOrd="0" parTransId="{5DC6878D-28DA-4FAF-A244-CFD50812672D}" sibTransId="{2B5B5D44-3888-471E-932B-3F8679F73A52}"/>
    <dgm:cxn modelId="{AB77CF15-84C4-483E-B9B2-55EB09897EF1}" type="presOf" srcId="{13088C9F-3251-42A1-9857-0A2CDDCEF227}" destId="{E83589E4-F7E7-4B3A-AEEE-73A4B18E55F4}" srcOrd="0" destOrd="1" presId="urn:microsoft.com/office/officeart/2005/8/layout/chevron2"/>
    <dgm:cxn modelId="{7A21EFB8-FA63-4362-A3B5-9272D4BC12C0}" srcId="{C259A6A8-46DD-49A8-8B2A-AD99D0B218DE}" destId="{07D7C439-F43D-4A9B-952E-ADCE67C0DEF5}" srcOrd="2" destOrd="0" parTransId="{3F0C9E54-06CD-41B8-BAFB-A433FEF19C81}" sibTransId="{1B5DA5B8-69E6-44B3-B592-42FA532084E2}"/>
    <dgm:cxn modelId="{32FF477F-1639-4D62-82B2-7915930B3419}" srcId="{257E9A5E-E131-4D55-B58B-49692CE30420}" destId="{B56F4CD5-E408-4B4B-A6B8-E8D9C076B72A}" srcOrd="0" destOrd="0" parTransId="{94D05F3B-D897-4F05-98A8-E4F6A29744F6}" sibTransId="{5C3CA369-4EDC-49FE-9E11-8766EE65EE35}"/>
    <dgm:cxn modelId="{3542F30D-F11D-424D-8F54-1F6962812CAC}" type="presOf" srcId="{E20B30D7-D032-4087-BD44-46A78E1ABA0D}" destId="{E83589E4-F7E7-4B3A-AEEE-73A4B18E55F4}" srcOrd="0" destOrd="6" presId="urn:microsoft.com/office/officeart/2005/8/layout/chevron2"/>
    <dgm:cxn modelId="{81E84E48-969D-4B52-8390-F09178D57D12}" srcId="{257E9A5E-E131-4D55-B58B-49692CE30420}" destId="{B945CF49-6D2B-499D-8508-265B6D1DAFAF}" srcOrd="5" destOrd="0" parTransId="{CEF475FB-37BB-447A-ADDA-EA12FF6F8E95}" sibTransId="{DDA3400C-EBD9-4161-8168-D2932DCF469C}"/>
    <dgm:cxn modelId="{C6C8E7ED-D060-45C7-BA1D-AEA32EA8F3A1}" type="presOf" srcId="{16145D31-A6E9-4384-8646-83E4DBE4A99B}" destId="{D60902A3-F857-44C5-A7C6-5648CACCC1FC}" srcOrd="0" destOrd="0" presId="urn:microsoft.com/office/officeart/2005/8/layout/chevron2"/>
    <dgm:cxn modelId="{C7771C8A-7045-43E7-B10D-47A6C3437167}" type="presOf" srcId="{FCBE10EF-956B-4393-81DF-B761FF2217CE}" destId="{2D46F561-769A-43F0-A4C0-1C5C8EAF30AC}" srcOrd="0" destOrd="1" presId="urn:microsoft.com/office/officeart/2005/8/layout/chevron2"/>
    <dgm:cxn modelId="{E27C0FB6-99E6-4E06-8314-99682301C512}" srcId="{67A845C7-4628-4BD7-BA2D-47D6F120C2FB}" destId="{16145D31-A6E9-4384-8646-83E4DBE4A99B}" srcOrd="1" destOrd="0" parTransId="{047CD268-3CD1-416B-A912-DCED33A6FF3D}" sibTransId="{EF0DB9AE-166A-4140-890E-56F409C7D160}"/>
    <dgm:cxn modelId="{C788845B-7699-4694-9F60-2CA4B1A720BB}" srcId="{C259A6A8-46DD-49A8-8B2A-AD99D0B218DE}" destId="{E2E9671F-2B69-4CE5-910D-1B9919B12C3B}" srcOrd="3" destOrd="0" parTransId="{4B2040AD-B9C0-4ADA-9AC7-D39491127A68}" sibTransId="{2B84D91A-A3E9-406E-BD61-F05ED2588057}"/>
    <dgm:cxn modelId="{1BC7042F-0C48-4A59-8F0C-CC994C2DDFB0}" srcId="{257E9A5E-E131-4D55-B58B-49692CE30420}" destId="{E20B30D7-D032-4087-BD44-46A78E1ABA0D}" srcOrd="6" destOrd="0" parTransId="{B99FD4B4-C024-43B1-A93E-54BC30E9CA64}" sibTransId="{5636E5BC-22EC-4807-AAFF-589338CCC560}"/>
    <dgm:cxn modelId="{2D7A3B44-F028-4E8A-A186-4122CB23E733}" type="presOf" srcId="{07D7C439-F43D-4A9B-952E-ADCE67C0DEF5}" destId="{2590966A-E9EA-4938-A79E-3FD43F19D0BA}" srcOrd="0" destOrd="2" presId="urn:microsoft.com/office/officeart/2005/8/layout/chevron2"/>
    <dgm:cxn modelId="{E56CEFA1-3F43-456D-84BA-452151F02154}" srcId="{67A845C7-4628-4BD7-BA2D-47D6F120C2FB}" destId="{C259A6A8-46DD-49A8-8B2A-AD99D0B218DE}" srcOrd="2" destOrd="0" parTransId="{BF8EBD96-ABB1-4457-81D0-5B90D953CB2C}" sibTransId="{F8FD286A-8634-4D26-9312-3D5942325BEE}"/>
    <dgm:cxn modelId="{DCF746DC-685A-4958-B44A-22C33EB946C2}" type="presOf" srcId="{EE009C62-87EC-48C4-AF6F-77212D6724B2}" destId="{2D46F561-769A-43F0-A4C0-1C5C8EAF30AC}" srcOrd="0" destOrd="5" presId="urn:microsoft.com/office/officeart/2005/8/layout/chevron2"/>
    <dgm:cxn modelId="{781408D4-C008-454F-A3E3-E59A1796A7F7}" type="presOf" srcId="{257E9A5E-E131-4D55-B58B-49692CE30420}" destId="{9D61558D-C497-4B7A-B6C1-ED72F8DF1636}" srcOrd="0" destOrd="0" presId="urn:microsoft.com/office/officeart/2005/8/layout/chevron2"/>
    <dgm:cxn modelId="{5BD228E8-DA0A-453E-B652-A6B19D880EC8}" srcId="{C259A6A8-46DD-49A8-8B2A-AD99D0B218DE}" destId="{19C51113-3E22-4C95-81A9-2D9B9AD6C477}" srcOrd="0" destOrd="0" parTransId="{316281CB-CE58-4991-8ABD-9960BF86C582}" sibTransId="{46A58793-4BF9-4689-AF61-C5E3B1671FB4}"/>
    <dgm:cxn modelId="{35F4C6E4-5444-47C7-A577-B6717BD0F00D}" srcId="{16145D31-A6E9-4384-8646-83E4DBE4A99B}" destId="{3C2D295E-01F9-4B79-9F2F-7B5A63C04329}" srcOrd="2" destOrd="0" parTransId="{1503B6E2-7973-4645-9C63-D0FB9DBC25BD}" sibTransId="{8C261E98-8A9E-493C-9745-BF7AB10AECFB}"/>
    <dgm:cxn modelId="{1B1CD189-B7FF-4772-A293-F1DD58F8E425}" type="presOf" srcId="{1BC9D304-D4DD-4808-A2E8-07AE05D933C8}" destId="{2D46F561-769A-43F0-A4C0-1C5C8EAF30AC}" srcOrd="0" destOrd="4" presId="urn:microsoft.com/office/officeart/2005/8/layout/chevron2"/>
    <dgm:cxn modelId="{A17C5AB2-2D7B-440E-9F37-872804E33FBA}" type="presOf" srcId="{252D74FE-EE45-4767-BAF5-54036DEF4AC2}" destId="{2D46F561-769A-43F0-A4C0-1C5C8EAF30AC}" srcOrd="0" destOrd="3" presId="urn:microsoft.com/office/officeart/2005/8/layout/chevron2"/>
    <dgm:cxn modelId="{1D9C3374-BB5E-4602-842B-62F25B0B7300}" type="presOf" srcId="{24456829-1D0B-4C78-8931-0881102BC9D9}" destId="{2590966A-E9EA-4938-A79E-3FD43F19D0BA}" srcOrd="0" destOrd="4" presId="urn:microsoft.com/office/officeart/2005/8/layout/chevron2"/>
    <dgm:cxn modelId="{6A7545F8-3C4E-414C-A4A0-864C5EF9B663}" type="presOf" srcId="{C8CFAC5D-C114-4021-AA0F-069094E92D48}" destId="{2D46F561-769A-43F0-A4C0-1C5C8EAF30AC}" srcOrd="0" destOrd="0" presId="urn:microsoft.com/office/officeart/2005/8/layout/chevron2"/>
    <dgm:cxn modelId="{AA7C53AE-DF62-47C1-8E69-683C183A2EB6}" type="presOf" srcId="{67A845C7-4628-4BD7-BA2D-47D6F120C2FB}" destId="{B13EFC50-15DA-4C9A-A7D1-F0C91B3F87C5}" srcOrd="0" destOrd="0" presId="urn:microsoft.com/office/officeart/2005/8/layout/chevron2"/>
    <dgm:cxn modelId="{E95D6C55-016B-47A4-9627-8AB0BD9E59BA}" srcId="{16145D31-A6E9-4384-8646-83E4DBE4A99B}" destId="{DEDFE16E-80EE-4D40-8C3D-8C19FA0F0649}" srcOrd="6" destOrd="0" parTransId="{8A189A9A-7EC4-41AF-9215-53EE7F63B05C}" sibTransId="{44A9FD23-F4C3-411C-9837-DBD27A6353AD}"/>
    <dgm:cxn modelId="{518C9997-D956-48BD-AF35-DEDDE0147628}" type="presOf" srcId="{D0A8FD45-1774-4733-9281-081C98E62E89}" destId="{E83589E4-F7E7-4B3A-AEEE-73A4B18E55F4}" srcOrd="0" destOrd="2" presId="urn:microsoft.com/office/officeart/2005/8/layout/chevron2"/>
    <dgm:cxn modelId="{78CF0BF5-4426-4334-8D5C-3A64D7029C1F}" srcId="{257E9A5E-E131-4D55-B58B-49692CE30420}" destId="{13088C9F-3251-42A1-9857-0A2CDDCEF227}" srcOrd="1" destOrd="0" parTransId="{E2E85908-C011-4B18-BB24-590E4BC0AC56}" sibTransId="{699C69F3-ECB0-42BD-A327-CB2F6F5DE2D6}"/>
    <dgm:cxn modelId="{6E7A52A0-1C62-47B4-BD03-6B269C4672EC}" type="presOf" srcId="{19C51113-3E22-4C95-81A9-2D9B9AD6C477}" destId="{2590966A-E9EA-4938-A79E-3FD43F19D0BA}" srcOrd="0" destOrd="0" presId="urn:microsoft.com/office/officeart/2005/8/layout/chevron2"/>
    <dgm:cxn modelId="{38ACCE52-1E84-42FA-94CC-37C9B201D64F}" srcId="{C259A6A8-46DD-49A8-8B2A-AD99D0B218DE}" destId="{88F61222-B1E3-41E9-BEE4-2E0F53FCEB8D}" srcOrd="1" destOrd="0" parTransId="{9EE5979C-4516-4A87-B50A-8C017DBD8B62}" sibTransId="{7AD714B4-6E3A-4CAE-85C7-EDC7E6729C5C}"/>
    <dgm:cxn modelId="{CAB69D53-EF3E-43A7-B688-2A4D29938D15}" srcId="{257E9A5E-E131-4D55-B58B-49692CE30420}" destId="{1E196BC0-FBFF-44E7-BFDF-B4DC9DBA0B87}" srcOrd="4" destOrd="0" parTransId="{5D93C55E-9E2F-4BC4-AFB2-33783650FD1A}" sibTransId="{A58398B0-F26E-4D66-AEAD-007E8FED2EA1}"/>
    <dgm:cxn modelId="{3487E3EB-E2D7-4DF6-BD69-F70419464DB9}" type="presOf" srcId="{DEDFE16E-80EE-4D40-8C3D-8C19FA0F0649}" destId="{2D46F561-769A-43F0-A4C0-1C5C8EAF30AC}" srcOrd="0" destOrd="6" presId="urn:microsoft.com/office/officeart/2005/8/layout/chevron2"/>
    <dgm:cxn modelId="{C8428294-3F4E-426D-B874-FF493796F64A}" type="presOf" srcId="{B945CF49-6D2B-499D-8508-265B6D1DAFAF}" destId="{E83589E4-F7E7-4B3A-AEEE-73A4B18E55F4}" srcOrd="0" destOrd="5" presId="urn:microsoft.com/office/officeart/2005/8/layout/chevron2"/>
    <dgm:cxn modelId="{B666C2F9-C410-48EA-AFE6-EDDA134520B6}" srcId="{16145D31-A6E9-4384-8646-83E4DBE4A99B}" destId="{C8CFAC5D-C114-4021-AA0F-069094E92D48}" srcOrd="0" destOrd="0" parTransId="{40B6C0C9-5A4E-4FA8-A0D0-E2390948F8FA}" sibTransId="{F84705C8-88AF-4703-80F3-0F137FDB3A59}"/>
    <dgm:cxn modelId="{85C16B78-6549-4CBA-A68F-C4B2EAE2178B}" type="presParOf" srcId="{B13EFC50-15DA-4C9A-A7D1-F0C91B3F87C5}" destId="{01901592-9E27-4849-B529-792D49856FA9}" srcOrd="0" destOrd="0" presId="urn:microsoft.com/office/officeart/2005/8/layout/chevron2"/>
    <dgm:cxn modelId="{E4578991-D150-4216-A8A9-E7043E5138D4}" type="presParOf" srcId="{01901592-9E27-4849-B529-792D49856FA9}" destId="{9D61558D-C497-4B7A-B6C1-ED72F8DF1636}" srcOrd="0" destOrd="0" presId="urn:microsoft.com/office/officeart/2005/8/layout/chevron2"/>
    <dgm:cxn modelId="{A543A28E-69EB-4FAC-ACF8-44BCF4A0C064}" type="presParOf" srcId="{01901592-9E27-4849-B529-792D49856FA9}" destId="{E83589E4-F7E7-4B3A-AEEE-73A4B18E55F4}" srcOrd="1" destOrd="0" presId="urn:microsoft.com/office/officeart/2005/8/layout/chevron2"/>
    <dgm:cxn modelId="{F371141F-FC34-4AB2-B0F2-E6150794F803}" type="presParOf" srcId="{B13EFC50-15DA-4C9A-A7D1-F0C91B3F87C5}" destId="{6E5D7294-9C56-4746-8F28-73E32EDFDF77}" srcOrd="1" destOrd="0" presId="urn:microsoft.com/office/officeart/2005/8/layout/chevron2"/>
    <dgm:cxn modelId="{48A68608-5590-41E8-949B-77EDFECD4E91}" type="presParOf" srcId="{B13EFC50-15DA-4C9A-A7D1-F0C91B3F87C5}" destId="{F7D83882-703E-4799-85D6-92FC6E155E10}" srcOrd="2" destOrd="0" presId="urn:microsoft.com/office/officeart/2005/8/layout/chevron2"/>
    <dgm:cxn modelId="{E189CDFB-BDED-4756-9A3E-E92D0771FAD8}" type="presParOf" srcId="{F7D83882-703E-4799-85D6-92FC6E155E10}" destId="{D60902A3-F857-44C5-A7C6-5648CACCC1FC}" srcOrd="0" destOrd="0" presId="urn:microsoft.com/office/officeart/2005/8/layout/chevron2"/>
    <dgm:cxn modelId="{606D5040-85A9-4D41-896F-D4F5BDA55F4D}" type="presParOf" srcId="{F7D83882-703E-4799-85D6-92FC6E155E10}" destId="{2D46F561-769A-43F0-A4C0-1C5C8EAF30AC}" srcOrd="1" destOrd="0" presId="urn:microsoft.com/office/officeart/2005/8/layout/chevron2"/>
    <dgm:cxn modelId="{21A8D537-64F7-4110-98B2-32C7CE6DDFBA}" type="presParOf" srcId="{B13EFC50-15DA-4C9A-A7D1-F0C91B3F87C5}" destId="{89B36DF8-E36D-4F99-AA73-FA933C72FE3C}" srcOrd="3" destOrd="0" presId="urn:microsoft.com/office/officeart/2005/8/layout/chevron2"/>
    <dgm:cxn modelId="{A72AC153-60F0-4FDC-BBF3-B0BB4333CB14}" type="presParOf" srcId="{B13EFC50-15DA-4C9A-A7D1-F0C91B3F87C5}" destId="{E925170D-628D-4F39-96FD-E86CC52A10FD}" srcOrd="4" destOrd="0" presId="urn:microsoft.com/office/officeart/2005/8/layout/chevron2"/>
    <dgm:cxn modelId="{07173E5F-BB98-438B-B79D-657997AD7AFE}" type="presParOf" srcId="{E925170D-628D-4F39-96FD-E86CC52A10FD}" destId="{03CD3F7D-A619-48B2-BC74-BF7D09183835}" srcOrd="0" destOrd="0" presId="urn:microsoft.com/office/officeart/2005/8/layout/chevron2"/>
    <dgm:cxn modelId="{378B45AC-E844-45BF-A770-1380A215C54E}" type="presParOf" srcId="{E925170D-628D-4F39-96FD-E86CC52A10FD}" destId="{2590966A-E9EA-4938-A79E-3FD43F19D0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93705-211E-4AA5-9D15-36B73D4B0DAB}" type="doc">
      <dgm:prSet loTypeId="urn:microsoft.com/office/officeart/2005/8/layout/vProcess5" loCatId="process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FFCFCB6-D593-447A-B7F0-761E3F9D2F1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保存老屋  青年創業圓夢</a:t>
          </a:r>
          <a:endParaRPr lang="zh-TW" altLang="en-US" b="1" dirty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3D55A52-FF38-4573-ABDD-95C6D37BDB22}" type="parTrans" cxnId="{E7D5C59D-08C9-4F90-A081-89C5D1E6BA31}">
      <dgm:prSet/>
      <dgm:spPr/>
      <dgm:t>
        <a:bodyPr/>
        <a:lstStyle/>
        <a:p>
          <a:endParaRPr lang="zh-TW" altLang="en-US"/>
        </a:p>
      </dgm:t>
    </dgm:pt>
    <dgm:pt modelId="{F2015E5A-23BC-4C0C-B053-441BC2C74AD3}" type="sibTrans" cxnId="{E7D5C59D-08C9-4F90-A081-89C5D1E6BA31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01BA7264-90F9-4090-8275-BD45515829B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整合文化特色  創造產業價值</a:t>
          </a:r>
          <a:endParaRPr lang="zh-TW" altLang="en-US" b="1" dirty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EC9F0CF-73D7-45D6-99D2-F308126A78F4}" type="parTrans" cxnId="{DA7CCB41-F54C-498B-BFCA-28B15C501B40}">
      <dgm:prSet/>
      <dgm:spPr/>
      <dgm:t>
        <a:bodyPr/>
        <a:lstStyle/>
        <a:p>
          <a:endParaRPr lang="zh-TW" altLang="en-US"/>
        </a:p>
      </dgm:t>
    </dgm:pt>
    <dgm:pt modelId="{C1E70AEE-927A-4C2F-B212-07C8B1D914FA}" type="sibTrans" cxnId="{DA7CCB41-F54C-498B-BFCA-28B15C501B40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66F22016-2326-4ECE-8DBE-18C13AB3E6E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帶動地方旅遊  增加觀光效益</a:t>
          </a:r>
          <a:endParaRPr lang="en-US" altLang="zh-TW" b="1" dirty="0" smtClean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9285F54-A594-4DEA-83C0-0173EE3B5EE7}" type="parTrans" cxnId="{DB620719-69F1-4FEB-8570-5D0461B5D326}">
      <dgm:prSet/>
      <dgm:spPr/>
      <dgm:t>
        <a:bodyPr/>
        <a:lstStyle/>
        <a:p>
          <a:endParaRPr lang="zh-TW" altLang="en-US"/>
        </a:p>
      </dgm:t>
    </dgm:pt>
    <dgm:pt modelId="{2C9C3CB8-A036-42CA-AF9C-6AFD43203D68}" type="sibTrans" cxnId="{DB620719-69F1-4FEB-8570-5D0461B5D326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3071F16-7E97-4D41-91F0-7C6867170438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串連藝文元素  發展文化內涵  </a:t>
          </a:r>
          <a:endParaRPr lang="en-US" altLang="zh-TW" b="1" dirty="0" smtClean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6EE2601-31B1-4947-9DBE-D7793E12DC91}" type="parTrans" cxnId="{ED997786-D0BE-4B72-8CAB-2E87EE9613DF}">
      <dgm:prSet/>
      <dgm:spPr/>
      <dgm:t>
        <a:bodyPr/>
        <a:lstStyle/>
        <a:p>
          <a:endParaRPr lang="zh-TW" altLang="en-US"/>
        </a:p>
      </dgm:t>
    </dgm:pt>
    <dgm:pt modelId="{C45B3459-2391-4492-88B1-5AE582F73CB2}" type="sibTrans" cxnId="{ED997786-D0BE-4B72-8CAB-2E87EE9613DF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B1A00522-5C34-4368-973D-C55825E0138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鏈結產業資源  推動故事行銷</a:t>
          </a:r>
          <a:endParaRPr lang="en-US" altLang="zh-TW" b="1" dirty="0" smtClean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5F7BE05-883B-4435-BC97-ADF178175E7E}" type="parTrans" cxnId="{0D803289-B06D-452F-AFB2-8FCE5FB69CD0}">
      <dgm:prSet/>
      <dgm:spPr/>
      <dgm:t>
        <a:bodyPr/>
        <a:lstStyle/>
        <a:p>
          <a:endParaRPr lang="zh-TW" altLang="en-US"/>
        </a:p>
      </dgm:t>
    </dgm:pt>
    <dgm:pt modelId="{AB01C7B7-7A82-448A-8FFA-02DF7DBC3515}" type="sibTrans" cxnId="{0D803289-B06D-452F-AFB2-8FCE5FB69CD0}">
      <dgm:prSet/>
      <dgm:spPr/>
      <dgm:t>
        <a:bodyPr/>
        <a:lstStyle/>
        <a:p>
          <a:endParaRPr lang="zh-TW" altLang="en-US"/>
        </a:p>
      </dgm:t>
    </dgm:pt>
    <dgm:pt modelId="{B8CFF962-2C1B-497E-9FD1-498EC8CB3059}" type="pres">
      <dgm:prSet presAssocID="{8CA93705-211E-4AA5-9D15-36B73D4B0D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A7C395-E2BF-4A93-BD20-D636FFB34A4A}" type="pres">
      <dgm:prSet presAssocID="{8CA93705-211E-4AA5-9D15-36B73D4B0DAB}" presName="dummyMaxCanvas" presStyleCnt="0">
        <dgm:presLayoutVars/>
      </dgm:prSet>
      <dgm:spPr/>
    </dgm:pt>
    <dgm:pt modelId="{74A6EB48-4510-47A5-A58D-71D85AACBCF0}" type="pres">
      <dgm:prSet presAssocID="{8CA93705-211E-4AA5-9D15-36B73D4B0D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FF16E7-C91F-43C8-B85D-9AF49CB0ED48}" type="pres">
      <dgm:prSet presAssocID="{8CA93705-211E-4AA5-9D15-36B73D4B0D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C1B6E1-FCD9-4225-9E6E-7A103D3C1740}" type="pres">
      <dgm:prSet presAssocID="{8CA93705-211E-4AA5-9D15-36B73D4B0DAB}" presName="FiveNodes_3" presStyleLbl="node1" presStyleIdx="2" presStyleCnt="5" custLinFactNeighborX="-93" custLinFactNeighborY="25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1B72BF-43C0-4D57-88C4-37752DE40B22}" type="pres">
      <dgm:prSet presAssocID="{8CA93705-211E-4AA5-9D15-36B73D4B0DAB}" presName="FiveNodes_4" presStyleLbl="node1" presStyleIdx="3" presStyleCnt="5" custLinFactNeighborX="-139" custLinFactNeighborY="55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053C8E-8599-430A-8F55-307FE692E343}" type="pres">
      <dgm:prSet presAssocID="{8CA93705-211E-4AA5-9D15-36B73D4B0DAB}" presName="FiveNodes_5" presStyleLbl="node1" presStyleIdx="4" presStyleCnt="5" custScaleX="98781" custScaleY="85847" custLinFactNeighborY="6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C6D2F7-C6FB-489B-8BC8-11F2318394E3}" type="pres">
      <dgm:prSet presAssocID="{8CA93705-211E-4AA5-9D15-36B73D4B0DA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F47C5-8F4D-4A9C-B139-B73802CBBF92}" type="pres">
      <dgm:prSet presAssocID="{8CA93705-211E-4AA5-9D15-36B73D4B0DA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87537F-5148-4A7E-85C0-C4B2FF03A85B}" type="pres">
      <dgm:prSet presAssocID="{8CA93705-211E-4AA5-9D15-36B73D4B0DA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FB31E-F0FB-4227-9CF7-4CB774811B3D}" type="pres">
      <dgm:prSet presAssocID="{8CA93705-211E-4AA5-9D15-36B73D4B0DA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79170B-EF01-4877-B3FB-80F88C6790BE}" type="pres">
      <dgm:prSet presAssocID="{8CA93705-211E-4AA5-9D15-36B73D4B0D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C0AFDA-3A1F-4B86-9467-56E205E32C0F}" type="pres">
      <dgm:prSet presAssocID="{8CA93705-211E-4AA5-9D15-36B73D4B0D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3AE4E9-7A95-437E-9168-F4199EA8198B}" type="pres">
      <dgm:prSet presAssocID="{8CA93705-211E-4AA5-9D15-36B73D4B0D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CBB0D-6919-4D68-99DF-5944F6CA031B}" type="pres">
      <dgm:prSet presAssocID="{8CA93705-211E-4AA5-9D15-36B73D4B0D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3BC86E-AE17-4367-83AF-6412E4B57AFE}" type="pres">
      <dgm:prSet presAssocID="{8CA93705-211E-4AA5-9D15-36B73D4B0D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5C9C49-B619-4793-9A94-171525C24A53}" type="presOf" srcId="{2FFCFCB6-D593-447A-B7F0-761E3F9D2F13}" destId="{9879170B-EF01-4877-B3FB-80F88C6790BE}" srcOrd="1" destOrd="0" presId="urn:microsoft.com/office/officeart/2005/8/layout/vProcess5"/>
    <dgm:cxn modelId="{1BD5CB73-6594-4ECC-A78D-8FBADEA96249}" type="presOf" srcId="{2FFCFCB6-D593-447A-B7F0-761E3F9D2F13}" destId="{74A6EB48-4510-47A5-A58D-71D85AACBCF0}" srcOrd="0" destOrd="0" presId="urn:microsoft.com/office/officeart/2005/8/layout/vProcess5"/>
    <dgm:cxn modelId="{DA7CCB41-F54C-498B-BFCA-28B15C501B40}" srcId="{8CA93705-211E-4AA5-9D15-36B73D4B0DAB}" destId="{01BA7264-90F9-4090-8275-BD45515829B6}" srcOrd="1" destOrd="0" parTransId="{DEC9F0CF-73D7-45D6-99D2-F308126A78F4}" sibTransId="{C1E70AEE-927A-4C2F-B212-07C8B1D914FA}"/>
    <dgm:cxn modelId="{84D2443A-ADDF-4D7A-9D86-F60B7DF46E8E}" type="presOf" srcId="{2C9C3CB8-A036-42CA-AF9C-6AFD43203D68}" destId="{2887537F-5148-4A7E-85C0-C4B2FF03A85B}" srcOrd="0" destOrd="0" presId="urn:microsoft.com/office/officeart/2005/8/layout/vProcess5"/>
    <dgm:cxn modelId="{E879A92E-8C06-425E-B10C-0FC669393742}" type="presOf" srcId="{66F22016-2326-4ECE-8DBE-18C13AB3E6EC}" destId="{62C1B6E1-FCD9-4225-9E6E-7A103D3C1740}" srcOrd="0" destOrd="0" presId="urn:microsoft.com/office/officeart/2005/8/layout/vProcess5"/>
    <dgm:cxn modelId="{E7D5C59D-08C9-4F90-A081-89C5D1E6BA31}" srcId="{8CA93705-211E-4AA5-9D15-36B73D4B0DAB}" destId="{2FFCFCB6-D593-447A-B7F0-761E3F9D2F13}" srcOrd="0" destOrd="0" parTransId="{03D55A52-FF38-4573-ABDD-95C6D37BDB22}" sibTransId="{F2015E5A-23BC-4C0C-B053-441BC2C74AD3}"/>
    <dgm:cxn modelId="{0D803289-B06D-452F-AFB2-8FCE5FB69CD0}" srcId="{8CA93705-211E-4AA5-9D15-36B73D4B0DAB}" destId="{B1A00522-5C34-4368-973D-C55825E01383}" srcOrd="4" destOrd="0" parTransId="{05F7BE05-883B-4435-BC97-ADF178175E7E}" sibTransId="{AB01C7B7-7A82-448A-8FFA-02DF7DBC3515}"/>
    <dgm:cxn modelId="{7B3D9C55-CE26-47CE-9842-DDAC6163E5DA}" type="presOf" srcId="{C3071F16-7E97-4D41-91F0-7C6867170438}" destId="{682CBB0D-6919-4D68-99DF-5944F6CA031B}" srcOrd="1" destOrd="0" presId="urn:microsoft.com/office/officeart/2005/8/layout/vProcess5"/>
    <dgm:cxn modelId="{593CF882-41F4-4CA3-B071-3764690898BF}" type="presOf" srcId="{66F22016-2326-4ECE-8DBE-18C13AB3E6EC}" destId="{293AE4E9-7A95-437E-9168-F4199EA8198B}" srcOrd="1" destOrd="0" presId="urn:microsoft.com/office/officeart/2005/8/layout/vProcess5"/>
    <dgm:cxn modelId="{F93FA6F7-54E8-4FF6-8BBE-3DD240F0F0D2}" type="presOf" srcId="{C3071F16-7E97-4D41-91F0-7C6867170438}" destId="{2B1B72BF-43C0-4D57-88C4-37752DE40B22}" srcOrd="0" destOrd="0" presId="urn:microsoft.com/office/officeart/2005/8/layout/vProcess5"/>
    <dgm:cxn modelId="{BFFF9AEF-F5CC-4D81-9A08-7AB7702D4140}" type="presOf" srcId="{B1A00522-5C34-4368-973D-C55825E01383}" destId="{25053C8E-8599-430A-8F55-307FE692E343}" srcOrd="0" destOrd="0" presId="urn:microsoft.com/office/officeart/2005/8/layout/vProcess5"/>
    <dgm:cxn modelId="{A36C3917-1387-4652-AFAF-B605FCD254E7}" type="presOf" srcId="{8CA93705-211E-4AA5-9D15-36B73D4B0DAB}" destId="{B8CFF962-2C1B-497E-9FD1-498EC8CB3059}" srcOrd="0" destOrd="0" presId="urn:microsoft.com/office/officeart/2005/8/layout/vProcess5"/>
    <dgm:cxn modelId="{DB620719-69F1-4FEB-8570-5D0461B5D326}" srcId="{8CA93705-211E-4AA5-9D15-36B73D4B0DAB}" destId="{66F22016-2326-4ECE-8DBE-18C13AB3E6EC}" srcOrd="2" destOrd="0" parTransId="{89285F54-A594-4DEA-83C0-0173EE3B5EE7}" sibTransId="{2C9C3CB8-A036-42CA-AF9C-6AFD43203D68}"/>
    <dgm:cxn modelId="{0AFDE51B-6C2E-44C9-9938-E95DA32717A9}" type="presOf" srcId="{C45B3459-2391-4492-88B1-5AE582F73CB2}" destId="{99BFB31E-F0FB-4227-9CF7-4CB774811B3D}" srcOrd="0" destOrd="0" presId="urn:microsoft.com/office/officeart/2005/8/layout/vProcess5"/>
    <dgm:cxn modelId="{ED997786-D0BE-4B72-8CAB-2E87EE9613DF}" srcId="{8CA93705-211E-4AA5-9D15-36B73D4B0DAB}" destId="{C3071F16-7E97-4D41-91F0-7C6867170438}" srcOrd="3" destOrd="0" parTransId="{46EE2601-31B1-4947-9DBE-D7793E12DC91}" sibTransId="{C45B3459-2391-4492-88B1-5AE582F73CB2}"/>
    <dgm:cxn modelId="{9A55CD2D-5729-4494-B8FC-21B2F754A8EA}" type="presOf" srcId="{B1A00522-5C34-4368-973D-C55825E01383}" destId="{493BC86E-AE17-4367-83AF-6412E4B57AFE}" srcOrd="1" destOrd="0" presId="urn:microsoft.com/office/officeart/2005/8/layout/vProcess5"/>
    <dgm:cxn modelId="{77AE266C-646D-40E5-86DD-234CCCCCC501}" type="presOf" srcId="{C1E70AEE-927A-4C2F-B212-07C8B1D914FA}" destId="{0C6F47C5-8F4D-4A9C-B139-B73802CBBF92}" srcOrd="0" destOrd="0" presId="urn:microsoft.com/office/officeart/2005/8/layout/vProcess5"/>
    <dgm:cxn modelId="{EBDF4605-2AC9-4350-A327-64DF16FE7B25}" type="presOf" srcId="{01BA7264-90F9-4090-8275-BD45515829B6}" destId="{CFC0AFDA-3A1F-4B86-9467-56E205E32C0F}" srcOrd="1" destOrd="0" presId="urn:microsoft.com/office/officeart/2005/8/layout/vProcess5"/>
    <dgm:cxn modelId="{EA52E1E6-55FA-4F54-95C8-9AA9D8696305}" type="presOf" srcId="{01BA7264-90F9-4090-8275-BD45515829B6}" destId="{35FF16E7-C91F-43C8-B85D-9AF49CB0ED48}" srcOrd="0" destOrd="0" presId="urn:microsoft.com/office/officeart/2005/8/layout/vProcess5"/>
    <dgm:cxn modelId="{3ECB3D6A-A670-4FEF-9BC3-254ABCB177B5}" type="presOf" srcId="{F2015E5A-23BC-4C0C-B053-441BC2C74AD3}" destId="{B3C6D2F7-C6FB-489B-8BC8-11F2318394E3}" srcOrd="0" destOrd="0" presId="urn:microsoft.com/office/officeart/2005/8/layout/vProcess5"/>
    <dgm:cxn modelId="{9D327240-D161-4E43-A1A7-1D3D74078FC0}" type="presParOf" srcId="{B8CFF962-2C1B-497E-9FD1-498EC8CB3059}" destId="{1EA7C395-E2BF-4A93-BD20-D636FFB34A4A}" srcOrd="0" destOrd="0" presId="urn:microsoft.com/office/officeart/2005/8/layout/vProcess5"/>
    <dgm:cxn modelId="{C2DB45AE-EC51-4D46-8833-2039B2D5CA0C}" type="presParOf" srcId="{B8CFF962-2C1B-497E-9FD1-498EC8CB3059}" destId="{74A6EB48-4510-47A5-A58D-71D85AACBCF0}" srcOrd="1" destOrd="0" presId="urn:microsoft.com/office/officeart/2005/8/layout/vProcess5"/>
    <dgm:cxn modelId="{91944E10-E22C-4F45-9321-CE12EB4FB957}" type="presParOf" srcId="{B8CFF962-2C1B-497E-9FD1-498EC8CB3059}" destId="{35FF16E7-C91F-43C8-B85D-9AF49CB0ED48}" srcOrd="2" destOrd="0" presId="urn:microsoft.com/office/officeart/2005/8/layout/vProcess5"/>
    <dgm:cxn modelId="{722112E7-4ABE-48C0-BBBB-7721496FB04F}" type="presParOf" srcId="{B8CFF962-2C1B-497E-9FD1-498EC8CB3059}" destId="{62C1B6E1-FCD9-4225-9E6E-7A103D3C1740}" srcOrd="3" destOrd="0" presId="urn:microsoft.com/office/officeart/2005/8/layout/vProcess5"/>
    <dgm:cxn modelId="{57C47667-A5B4-4C2A-85A9-991E419B10A6}" type="presParOf" srcId="{B8CFF962-2C1B-497E-9FD1-498EC8CB3059}" destId="{2B1B72BF-43C0-4D57-88C4-37752DE40B22}" srcOrd="4" destOrd="0" presId="urn:microsoft.com/office/officeart/2005/8/layout/vProcess5"/>
    <dgm:cxn modelId="{7DA195A6-775A-4FBD-8020-996D32EF3A14}" type="presParOf" srcId="{B8CFF962-2C1B-497E-9FD1-498EC8CB3059}" destId="{25053C8E-8599-430A-8F55-307FE692E343}" srcOrd="5" destOrd="0" presId="urn:microsoft.com/office/officeart/2005/8/layout/vProcess5"/>
    <dgm:cxn modelId="{8EB96025-9E5D-43AD-8048-B4F1FDE7515D}" type="presParOf" srcId="{B8CFF962-2C1B-497E-9FD1-498EC8CB3059}" destId="{B3C6D2F7-C6FB-489B-8BC8-11F2318394E3}" srcOrd="6" destOrd="0" presId="urn:microsoft.com/office/officeart/2005/8/layout/vProcess5"/>
    <dgm:cxn modelId="{EB06E1DD-AFD2-413B-9E6B-EBEB72770C6A}" type="presParOf" srcId="{B8CFF962-2C1B-497E-9FD1-498EC8CB3059}" destId="{0C6F47C5-8F4D-4A9C-B139-B73802CBBF92}" srcOrd="7" destOrd="0" presId="urn:microsoft.com/office/officeart/2005/8/layout/vProcess5"/>
    <dgm:cxn modelId="{028669C6-96E2-4B93-8AD9-0EE78BE8C5B9}" type="presParOf" srcId="{B8CFF962-2C1B-497E-9FD1-498EC8CB3059}" destId="{2887537F-5148-4A7E-85C0-C4B2FF03A85B}" srcOrd="8" destOrd="0" presId="urn:microsoft.com/office/officeart/2005/8/layout/vProcess5"/>
    <dgm:cxn modelId="{0503D455-0559-4AA2-9FE1-11874D83DC72}" type="presParOf" srcId="{B8CFF962-2C1B-497E-9FD1-498EC8CB3059}" destId="{99BFB31E-F0FB-4227-9CF7-4CB774811B3D}" srcOrd="9" destOrd="0" presId="urn:microsoft.com/office/officeart/2005/8/layout/vProcess5"/>
    <dgm:cxn modelId="{1D66037B-2FF0-43D4-933D-7B0DF4847050}" type="presParOf" srcId="{B8CFF962-2C1B-497E-9FD1-498EC8CB3059}" destId="{9879170B-EF01-4877-B3FB-80F88C6790BE}" srcOrd="10" destOrd="0" presId="urn:microsoft.com/office/officeart/2005/8/layout/vProcess5"/>
    <dgm:cxn modelId="{1FC7ADCE-16DA-4DD3-A040-967CBDA79005}" type="presParOf" srcId="{B8CFF962-2C1B-497E-9FD1-498EC8CB3059}" destId="{CFC0AFDA-3A1F-4B86-9467-56E205E32C0F}" srcOrd="11" destOrd="0" presId="urn:microsoft.com/office/officeart/2005/8/layout/vProcess5"/>
    <dgm:cxn modelId="{94817FD0-166D-4D7E-BF8B-61FA9C7ACC4A}" type="presParOf" srcId="{B8CFF962-2C1B-497E-9FD1-498EC8CB3059}" destId="{293AE4E9-7A95-437E-9168-F4199EA8198B}" srcOrd="12" destOrd="0" presId="urn:microsoft.com/office/officeart/2005/8/layout/vProcess5"/>
    <dgm:cxn modelId="{11F3365D-9C09-48D6-9489-1C300DE801D3}" type="presParOf" srcId="{B8CFF962-2C1B-497E-9FD1-498EC8CB3059}" destId="{682CBB0D-6919-4D68-99DF-5944F6CA031B}" srcOrd="13" destOrd="0" presId="urn:microsoft.com/office/officeart/2005/8/layout/vProcess5"/>
    <dgm:cxn modelId="{6AEEC09D-DD89-406A-B387-54627E5F79C6}" type="presParOf" srcId="{B8CFF962-2C1B-497E-9FD1-498EC8CB3059}" destId="{493BC86E-AE17-4367-83AF-6412E4B57AF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558D-C497-4B7A-B6C1-ED72F8DF1636}">
      <dsp:nvSpPr>
        <dsp:cNvPr id="0" name=""/>
        <dsp:cNvSpPr/>
      </dsp:nvSpPr>
      <dsp:spPr>
        <a:xfrm rot="5400000">
          <a:off x="-208276" y="439966"/>
          <a:ext cx="1388509" cy="97195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多元規劃</a:t>
          </a:r>
          <a:endParaRPr lang="en-US" altLang="zh-TW" sz="1400" b="1" kern="1200" dirty="0" smtClean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717667"/>
        <a:ext cx="971956" cy="416553"/>
      </dsp:txXfrm>
    </dsp:sp>
    <dsp:sp modelId="{E83589E4-F7E7-4B3A-AEEE-73A4B18E55F4}">
      <dsp:nvSpPr>
        <dsp:cNvPr id="0" name=""/>
        <dsp:cNvSpPr/>
      </dsp:nvSpPr>
      <dsp:spPr>
        <a:xfrm rot="5400000">
          <a:off x="1935539" y="-795611"/>
          <a:ext cx="1029968" cy="2957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聚落規劃設計執行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文創業者診斷、行動輔導與改造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整體藍圖規劃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71957" y="218250"/>
        <a:ext cx="2906854" cy="929410"/>
      </dsp:txXfrm>
    </dsp:sp>
    <dsp:sp modelId="{D60902A3-F857-44C5-A7C6-5648CACCC1FC}">
      <dsp:nvSpPr>
        <dsp:cNvPr id="0" name=""/>
        <dsp:cNvSpPr/>
      </dsp:nvSpPr>
      <dsp:spPr>
        <a:xfrm rot="5400000">
          <a:off x="-208276" y="2009888"/>
          <a:ext cx="1388509" cy="971956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深植輔導</a:t>
          </a:r>
          <a:endParaRPr lang="zh-TW" altLang="en-US" sz="1400" b="1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2287589"/>
        <a:ext cx="971956" cy="416553"/>
      </dsp:txXfrm>
    </dsp:sp>
    <dsp:sp modelId="{2D46F561-769A-43F0-A4C0-1C5C8EAF30AC}">
      <dsp:nvSpPr>
        <dsp:cNvPr id="0" name=""/>
        <dsp:cNvSpPr/>
      </dsp:nvSpPr>
      <dsp:spPr>
        <a:xfrm rot="5400000">
          <a:off x="1646573" y="745385"/>
          <a:ext cx="1585720" cy="2957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在地文創業者產業診斷與評估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在地文創業者行動輔導與改造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駐地輔導在地文創業者工作坊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嘉義市適地文創產業商品開發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文創業者論壇與學習提升課程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60867" y="1508499"/>
        <a:ext cx="2879725" cy="1430904"/>
      </dsp:txXfrm>
    </dsp:sp>
    <dsp:sp modelId="{03CD3F7D-A619-48B2-BC74-BF7D09183835}">
      <dsp:nvSpPr>
        <dsp:cNvPr id="0" name=""/>
        <dsp:cNvSpPr/>
      </dsp:nvSpPr>
      <dsp:spPr>
        <a:xfrm rot="5400000">
          <a:off x="-208276" y="3407596"/>
          <a:ext cx="1388509" cy="97195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對外推廣</a:t>
          </a:r>
          <a:endParaRPr lang="zh-TW" altLang="en-US" sz="1400" b="1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" y="3685297"/>
        <a:ext cx="971956" cy="416553"/>
      </dsp:txXfrm>
    </dsp:sp>
    <dsp:sp modelId="{2590966A-E9EA-4938-A79E-3FD43F19D0BA}">
      <dsp:nvSpPr>
        <dsp:cNvPr id="0" name=""/>
        <dsp:cNvSpPr/>
      </dsp:nvSpPr>
      <dsp:spPr>
        <a:xfrm rot="5400000">
          <a:off x="1914145" y="2229066"/>
          <a:ext cx="1016629" cy="2957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zh-TW" altLang="zh-TW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文創業者交流與行銷推廣平台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zh-TW" altLang="zh-TW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文創聚落推展之創意市集活動</a:t>
          </a: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zh-TW" altLang="zh-TW" sz="1400" b="1" kern="12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異地推廣與成果發表展示活動</a:t>
          </a:r>
          <a:endParaRPr lang="zh-TW" altLang="zh-TW" sz="1400" kern="1200" dirty="0" smtClean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zh-TW" altLang="zh-TW" sz="1400" kern="1200" dirty="0" smtClean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chemeClr val="tx2">
                <a:lumMod val="5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43893" y="3248946"/>
        <a:ext cx="2907505" cy="917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EB48-4510-47A5-A58D-71D85AACBCF0}">
      <dsp:nvSpPr>
        <dsp:cNvPr id="0" name=""/>
        <dsp:cNvSpPr/>
      </dsp:nvSpPr>
      <dsp:spPr>
        <a:xfrm>
          <a:off x="0" y="0"/>
          <a:ext cx="5162090" cy="948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保存老屋  青年創業圓夢</a:t>
          </a:r>
          <a:endParaRPr lang="zh-TW" altLang="en-US" sz="2400" b="1" kern="1200" dirty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7769" y="27769"/>
        <a:ext cx="4028067" cy="892580"/>
      </dsp:txXfrm>
    </dsp:sp>
    <dsp:sp modelId="{35FF16E7-C91F-43C8-B85D-9AF49CB0ED48}">
      <dsp:nvSpPr>
        <dsp:cNvPr id="0" name=""/>
        <dsp:cNvSpPr/>
      </dsp:nvSpPr>
      <dsp:spPr>
        <a:xfrm>
          <a:off x="385480" y="1079801"/>
          <a:ext cx="5162090" cy="948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整合文化特色  創造產業價值</a:t>
          </a:r>
          <a:endParaRPr lang="zh-TW" altLang="en-US" sz="2400" b="1" kern="1200" dirty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3249" y="1107570"/>
        <a:ext cx="4104794" cy="892580"/>
      </dsp:txXfrm>
    </dsp:sp>
    <dsp:sp modelId="{62C1B6E1-FCD9-4225-9E6E-7A103D3C1740}">
      <dsp:nvSpPr>
        <dsp:cNvPr id="0" name=""/>
        <dsp:cNvSpPr/>
      </dsp:nvSpPr>
      <dsp:spPr>
        <a:xfrm>
          <a:off x="766160" y="2184017"/>
          <a:ext cx="5162090" cy="948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帶動地方旅遊  增加觀光效益</a:t>
          </a:r>
          <a:endParaRPr lang="en-US" altLang="zh-TW" sz="2400" b="1" kern="1200" dirty="0" smtClean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793929" y="2211786"/>
        <a:ext cx="4104794" cy="892580"/>
      </dsp:txXfrm>
    </dsp:sp>
    <dsp:sp modelId="{2B1B72BF-43C0-4D57-88C4-37752DE40B22}">
      <dsp:nvSpPr>
        <dsp:cNvPr id="0" name=""/>
        <dsp:cNvSpPr/>
      </dsp:nvSpPr>
      <dsp:spPr>
        <a:xfrm>
          <a:off x="1149266" y="3292082"/>
          <a:ext cx="5162090" cy="948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串連藝文元素  發展文化內涵  </a:t>
          </a:r>
          <a:endParaRPr lang="en-US" altLang="zh-TW" sz="2400" b="1" kern="1200" dirty="0" smtClean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177035" y="3319851"/>
        <a:ext cx="4104794" cy="892580"/>
      </dsp:txXfrm>
    </dsp:sp>
    <dsp:sp modelId="{25053C8E-8599-430A-8F55-307FE692E343}">
      <dsp:nvSpPr>
        <dsp:cNvPr id="0" name=""/>
        <dsp:cNvSpPr/>
      </dsp:nvSpPr>
      <dsp:spPr>
        <a:xfrm>
          <a:off x="1573385" y="4452146"/>
          <a:ext cx="5099164" cy="8139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鏈結產業資源  推動故事行銷</a:t>
          </a:r>
          <a:endParaRPr lang="en-US" altLang="zh-TW" sz="2400" b="1" kern="1200" dirty="0" smtClean="0">
            <a:solidFill>
              <a:schemeClr val="tx2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597224" y="4475985"/>
        <a:ext cx="4061939" cy="766253"/>
      </dsp:txXfrm>
    </dsp:sp>
    <dsp:sp modelId="{B3C6D2F7-C6FB-489B-8BC8-11F2318394E3}">
      <dsp:nvSpPr>
        <dsp:cNvPr id="0" name=""/>
        <dsp:cNvSpPr/>
      </dsp:nvSpPr>
      <dsp:spPr>
        <a:xfrm>
          <a:off x="4545812" y="692653"/>
          <a:ext cx="616277" cy="6162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684474" y="692653"/>
        <a:ext cx="338953" cy="463748"/>
      </dsp:txXfrm>
    </dsp:sp>
    <dsp:sp modelId="{0C6F47C5-8F4D-4A9C-B139-B73802CBBF92}">
      <dsp:nvSpPr>
        <dsp:cNvPr id="0" name=""/>
        <dsp:cNvSpPr/>
      </dsp:nvSpPr>
      <dsp:spPr>
        <a:xfrm>
          <a:off x="4931293" y="1772454"/>
          <a:ext cx="616277" cy="6162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069955" y="1772454"/>
        <a:ext cx="338953" cy="463748"/>
      </dsp:txXfrm>
    </dsp:sp>
    <dsp:sp modelId="{2887537F-5148-4A7E-85C0-C4B2FF03A85B}">
      <dsp:nvSpPr>
        <dsp:cNvPr id="0" name=""/>
        <dsp:cNvSpPr/>
      </dsp:nvSpPr>
      <dsp:spPr>
        <a:xfrm>
          <a:off x="5316774" y="2836454"/>
          <a:ext cx="616277" cy="6162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455436" y="2836454"/>
        <a:ext cx="338953" cy="463748"/>
      </dsp:txXfrm>
    </dsp:sp>
    <dsp:sp modelId="{99BFB31E-F0FB-4227-9CF7-4CB774811B3D}">
      <dsp:nvSpPr>
        <dsp:cNvPr id="0" name=""/>
        <dsp:cNvSpPr/>
      </dsp:nvSpPr>
      <dsp:spPr>
        <a:xfrm>
          <a:off x="5702255" y="3926790"/>
          <a:ext cx="616277" cy="6162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5840917" y="3926790"/>
        <a:ext cx="338953" cy="463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defTabSz="917575">
              <a:defRPr kumimoji="0" sz="12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7575">
              <a:defRPr kumimoji="0" sz="1200">
                <a:latin typeface="Calibri" pitchFamily="34" charset="0"/>
              </a:defRPr>
            </a:lvl1pPr>
          </a:lstStyle>
          <a:p>
            <a:fld id="{DB24F0BF-D551-4B0A-9055-F30B8D604E6B}" type="datetimeFigureOut">
              <a:rPr lang="zh-TW" altLang="en-US"/>
              <a:pPr/>
              <a:t>2017/4/15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defTabSz="917575">
              <a:defRPr kumimoji="0" sz="12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7575">
              <a:defRPr kumimoji="0" sz="1200">
                <a:latin typeface="Calibri" pitchFamily="34" charset="0"/>
              </a:defRPr>
            </a:lvl1pPr>
          </a:lstStyle>
          <a:p>
            <a:fld id="{BE7C66F3-DDDF-4474-9899-18B80C25192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2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640960" cy="1470025"/>
          </a:xfrm>
        </p:spPr>
        <p:txBody>
          <a:bodyPr>
            <a:normAutofit/>
          </a:bodyPr>
          <a:lstStyle>
            <a:lvl1pPr>
              <a:defRPr sz="4800" b="1" spc="3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5977-B379-4373-9C72-73F06F91E6A3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6FB0-127D-4A50-A5DB-01F07E7987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96AD-7209-4D3A-9BBB-931DD30B29AD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298B-3096-4AA9-B3ED-20DA0D576C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9592" y="1268760"/>
            <a:ext cx="7200800" cy="43924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00800" cy="566738"/>
          </a:xfrm>
        </p:spPr>
        <p:txBody>
          <a:bodyPr anchor="b">
            <a:noAutofit/>
          </a:bodyPr>
          <a:lstStyle>
            <a:lvl1pPr algn="l">
              <a:defRPr sz="3200" b="1" u="none" spc="-1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C381-93A0-4BB0-908C-FABF356C956D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AB98-3BEB-48BE-B520-BFBD32AD2B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00800" cy="566738"/>
          </a:xfrm>
        </p:spPr>
        <p:txBody>
          <a:bodyPr anchor="b">
            <a:noAutofit/>
          </a:bodyPr>
          <a:lstStyle>
            <a:lvl1pPr algn="l">
              <a:defRPr sz="3200" b="1" u="none" spc="-1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220486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27584" y="1124744"/>
            <a:ext cx="72008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B3BA-0F75-4197-B8CE-04C2BA45E3F8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DF2A-A97C-4ACB-9F1F-960762A1A4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00800" cy="566738"/>
          </a:xfrm>
        </p:spPr>
        <p:txBody>
          <a:bodyPr anchor="b">
            <a:noAutofit/>
          </a:bodyPr>
          <a:lstStyle>
            <a:lvl1pPr algn="l">
              <a:defRPr sz="3200" b="1" u="none" spc="-1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72008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2" name="表格版面配置區 11"/>
          <p:cNvSpPr>
            <a:spLocks noGrp="1"/>
          </p:cNvSpPr>
          <p:nvPr>
            <p:ph type="tbl" sz="quarter" idx="13"/>
          </p:nvPr>
        </p:nvSpPr>
        <p:spPr>
          <a:xfrm>
            <a:off x="1116013" y="2781300"/>
            <a:ext cx="6264275" cy="316865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7EF6-CEFA-4459-85C8-F0ACE7E2C72C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2D88-D364-4CCE-8337-CC999D05FA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43192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u="sng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TW" altLang="en-US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B8E3-ED47-44A7-99D6-B6BA8A982FD7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65CA-B0C9-46C3-A183-4644F4951E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9804-9AD9-4562-A158-04D7719ABD91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A715-9843-4049-98D8-B733A7E345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1B6A-B215-4050-84BC-EA9CB31B0214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D361-C17D-4045-9257-4B431CE522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4CD5-1B45-4C05-9B74-3977C6BAB427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5739-C4F2-4960-A9F5-7A0BF3C66A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FEE2-D540-443D-92B0-BF5A608D9292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B89A-0647-4588-8E01-3D006E5D55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ACCE-508B-4406-BDB4-870B910703FA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008A-159A-4A6D-9CC9-0EF05D6679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8E9841-5A06-4406-A214-09F8306653A6}" type="datetimeFigureOut">
              <a:rPr lang="zh-TW" altLang="en-US"/>
              <a:pPr>
                <a:defRPr/>
              </a:pPr>
              <a:t>2017/4/15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300BBC-F714-46D8-9CBB-D9E461DFF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105</a:t>
            </a:r>
            <a:r>
              <a:rPr lang="zh-TW" altLang="en-US" dirty="0" smtClean="0"/>
              <a:t>年嘉義市政府文化局行銷市政成果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9145016" cy="547260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（一）「第七屆桃城文學獎」</a:t>
            </a:r>
            <a:r>
              <a:rPr lang="zh-TW" altLang="en-US" dirty="0" smtClean="0"/>
              <a:t>徵選</a:t>
            </a:r>
            <a:r>
              <a:rPr lang="en-US" altLang="zh-TW" dirty="0"/>
              <a:t>—</a:t>
            </a:r>
            <a:r>
              <a:rPr lang="zh-TW" altLang="en-US" dirty="0" smtClean="0"/>
              <a:t>頒獎</a:t>
            </a:r>
            <a:r>
              <a:rPr lang="zh-TW" altLang="en-US" dirty="0"/>
              <a:t>典禮</a:t>
            </a:r>
            <a:endParaRPr lang="en-US" altLang="zh-TW" dirty="0"/>
          </a:p>
          <a:p>
            <a:r>
              <a:rPr lang="zh-TW" altLang="en-US" dirty="0" smtClean="0"/>
              <a:t>（二）</a:t>
            </a:r>
            <a:r>
              <a:rPr lang="zh-TW" altLang="zh-TW" dirty="0" smtClean="0"/>
              <a:t>「再創嘉義畫都生命力」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女性</a:t>
            </a:r>
            <a:r>
              <a:rPr lang="en-US" altLang="zh-TW" dirty="0" smtClean="0"/>
              <a:t>‧</a:t>
            </a:r>
            <a:r>
              <a:rPr lang="zh-TW" altLang="en-US" dirty="0" smtClean="0"/>
              <a:t>社會</a:t>
            </a:r>
            <a:r>
              <a:rPr lang="en-US" altLang="zh-TW" dirty="0" smtClean="0"/>
              <a:t>‧</a:t>
            </a:r>
            <a:r>
              <a:rPr lang="zh-TW" altLang="en-US" dirty="0" smtClean="0"/>
              <a:t>主體～張李德</a:t>
            </a:r>
            <a:r>
              <a:rPr lang="zh-TW" altLang="en-US" dirty="0"/>
              <a:t>和暨</a:t>
            </a:r>
            <a:r>
              <a:rPr lang="zh-TW" altLang="en-US" dirty="0" smtClean="0"/>
              <a:t>台灣女</a:t>
            </a:r>
            <a:r>
              <a:rPr lang="zh-TW" altLang="en-US" dirty="0"/>
              <a:t>性</a:t>
            </a:r>
            <a:endParaRPr lang="en-US" altLang="zh-TW" dirty="0" smtClean="0"/>
          </a:p>
          <a:p>
            <a:r>
              <a:rPr lang="zh-TW" altLang="en-US" dirty="0" smtClean="0"/>
              <a:t>             藝術展</a:t>
            </a:r>
            <a:endParaRPr lang="en-US" altLang="zh-TW" dirty="0" smtClean="0"/>
          </a:p>
          <a:p>
            <a:r>
              <a:rPr lang="zh-TW" altLang="en-US" dirty="0" smtClean="0"/>
              <a:t>（</a:t>
            </a:r>
            <a:r>
              <a:rPr lang="zh-TW" altLang="en-US" dirty="0"/>
              <a:t>三</a:t>
            </a:r>
            <a:r>
              <a:rPr lang="zh-TW" altLang="en-US" dirty="0" smtClean="0"/>
              <a:t>）第</a:t>
            </a:r>
            <a:r>
              <a:rPr lang="en-US" altLang="zh-TW" dirty="0"/>
              <a:t>20</a:t>
            </a:r>
            <a:r>
              <a:rPr lang="zh-TW" altLang="en-US" dirty="0"/>
              <a:t>屆桃城美展暨歷屆首獎創作邀請展</a:t>
            </a:r>
            <a:endParaRPr lang="en-US" altLang="zh-TW" dirty="0"/>
          </a:p>
          <a:p>
            <a:r>
              <a:rPr lang="zh-TW" altLang="en-US" dirty="0"/>
              <a:t>（四）嘉義市國際管樂節</a:t>
            </a:r>
            <a:endParaRPr lang="en-US" altLang="zh-TW" dirty="0"/>
          </a:p>
          <a:p>
            <a:r>
              <a:rPr lang="zh-TW" altLang="en-US" dirty="0"/>
              <a:t>（五</a:t>
            </a:r>
            <a:r>
              <a:rPr lang="zh-TW" altLang="en-US" dirty="0" smtClean="0"/>
              <a:t>）</a:t>
            </a:r>
            <a:r>
              <a:rPr lang="en-US" altLang="zh-TW" dirty="0"/>
              <a:t>105</a:t>
            </a:r>
            <a:r>
              <a:rPr lang="zh-TW" altLang="en-US" dirty="0"/>
              <a:t>年度</a:t>
            </a:r>
            <a:r>
              <a:rPr lang="zh-TW" altLang="zh-TW" dirty="0"/>
              <a:t>嘉義市</a:t>
            </a:r>
            <a:r>
              <a:rPr lang="zh-TW" altLang="en-US" dirty="0"/>
              <a:t>發展</a:t>
            </a:r>
            <a:r>
              <a:rPr lang="zh-TW" altLang="zh-TW" dirty="0"/>
              <a:t>文創產業</a:t>
            </a:r>
            <a:r>
              <a:rPr lang="zh-TW" altLang="en-US" dirty="0"/>
              <a:t>計畫</a:t>
            </a:r>
            <a:r>
              <a:rPr lang="zh-TW" altLang="en-US" dirty="0" smtClean="0"/>
              <a:t>成果</a:t>
            </a:r>
            <a:endParaRPr lang="en-US" altLang="zh-TW" dirty="0" smtClean="0"/>
          </a:p>
          <a:p>
            <a:r>
              <a:rPr lang="zh-TW" altLang="en-US" dirty="0" smtClean="0"/>
              <a:t>（</a:t>
            </a:r>
            <a:r>
              <a:rPr lang="zh-TW" altLang="en-US" dirty="0"/>
              <a:t>六）嘉義國際藝術紀錄</a:t>
            </a:r>
            <a:r>
              <a:rPr lang="zh-TW" altLang="en-US" dirty="0" smtClean="0"/>
              <a:t>影展</a:t>
            </a:r>
            <a:endParaRPr lang="en-US" altLang="zh-TW" dirty="0" smtClean="0"/>
          </a:p>
          <a:p>
            <a:r>
              <a:rPr lang="zh-TW" altLang="en-US" dirty="0" smtClean="0"/>
              <a:t>（七）辦理</a:t>
            </a:r>
            <a:r>
              <a:rPr lang="zh-TW" altLang="zh-TW" dirty="0"/>
              <a:t>舊屋力</a:t>
            </a:r>
            <a:r>
              <a:rPr lang="zh-TW" altLang="en-US" dirty="0"/>
              <a:t>補助及老屋</a:t>
            </a:r>
            <a:r>
              <a:rPr lang="zh-TW" altLang="en-US" dirty="0" smtClean="0"/>
              <a:t>學堂</a:t>
            </a:r>
            <a:r>
              <a:rPr lang="en-US" altLang="zh-TW" dirty="0" smtClean="0"/>
              <a:t>—</a:t>
            </a:r>
            <a:r>
              <a:rPr lang="zh-TW" altLang="zh-TW" dirty="0" smtClean="0"/>
              <a:t>活絡</a:t>
            </a:r>
            <a:r>
              <a:rPr lang="zh-TW" altLang="zh-TW" dirty="0"/>
              <a:t>舊有建築</a:t>
            </a:r>
            <a:r>
              <a:rPr lang="zh-TW" altLang="zh-TW" dirty="0" smtClean="0"/>
              <a:t>空間</a:t>
            </a:r>
            <a:endParaRPr lang="en-US" altLang="zh-TW" dirty="0" smtClean="0"/>
          </a:p>
          <a:p>
            <a:r>
              <a:rPr lang="zh-TW" altLang="en-US" dirty="0" smtClean="0"/>
              <a:t>（八）</a:t>
            </a:r>
            <a:r>
              <a:rPr lang="zh-TW" altLang="zh-TW" dirty="0"/>
              <a:t>跨縣市藝術節</a:t>
            </a:r>
            <a:r>
              <a:rPr lang="en-US" altLang="zh-TW" dirty="0"/>
              <a:t>-</a:t>
            </a:r>
            <a:r>
              <a:rPr lang="zh-TW" altLang="zh-TW" dirty="0"/>
              <a:t>夏至藝術節 </a:t>
            </a:r>
            <a:endParaRPr lang="en-US" altLang="zh-TW" dirty="0" smtClean="0"/>
          </a:p>
          <a:p>
            <a:r>
              <a:rPr lang="zh-TW" altLang="en-US" dirty="0"/>
              <a:t>（</a:t>
            </a:r>
            <a:r>
              <a:rPr lang="zh-TW" altLang="en-US" dirty="0" smtClean="0"/>
              <a:t>九）</a:t>
            </a:r>
            <a:r>
              <a:rPr lang="zh-TW" altLang="en-US" dirty="0"/>
              <a:t>能量  策辦「</a:t>
            </a:r>
            <a:r>
              <a:rPr lang="zh-TW" altLang="zh-TW" dirty="0"/>
              <a:t>玩</a:t>
            </a:r>
            <a:r>
              <a:rPr lang="en-US" altLang="zh-TW" dirty="0"/>
              <a:t>FUN</a:t>
            </a:r>
            <a:r>
              <a:rPr lang="zh-TW" altLang="zh-TW" dirty="0"/>
              <a:t>藝術節</a:t>
            </a:r>
            <a:r>
              <a:rPr lang="zh-TW" altLang="en-US" dirty="0" smtClean="0"/>
              <a:t>」</a:t>
            </a:r>
            <a:endParaRPr lang="en-US" altLang="zh-TW" dirty="0"/>
          </a:p>
          <a:p>
            <a:r>
              <a:rPr lang="zh-TW" altLang="en-US" dirty="0" smtClean="0"/>
              <a:t>（</a:t>
            </a:r>
            <a:r>
              <a:rPr lang="zh-TW" altLang="en-US" dirty="0"/>
              <a:t>十</a:t>
            </a:r>
            <a:r>
              <a:rPr lang="zh-TW" altLang="en-US" dirty="0" smtClean="0"/>
              <a:t>）首</a:t>
            </a:r>
            <a:r>
              <a:rPr lang="zh-TW" altLang="en-US" dirty="0"/>
              <a:t>屆國際大型石猴創作營</a:t>
            </a:r>
            <a:r>
              <a:rPr lang="en-US" altLang="zh-TW" dirty="0"/>
              <a:t>5</a:t>
            </a:r>
            <a:r>
              <a:rPr lang="zh-TW" altLang="en-US" dirty="0"/>
              <a:t>件作品留</a:t>
            </a:r>
            <a:r>
              <a:rPr lang="zh-TW" altLang="en-US" dirty="0" smtClean="0"/>
              <a:t>嘉義</a:t>
            </a:r>
            <a:endParaRPr lang="en-US" altLang="zh-TW" dirty="0" smtClean="0"/>
          </a:p>
          <a:p>
            <a:r>
              <a:rPr lang="zh-TW" altLang="en-US" dirty="0" smtClean="0"/>
              <a:t>（十一）辦理</a:t>
            </a:r>
            <a:r>
              <a:rPr lang="zh-TW" altLang="en-US" dirty="0"/>
              <a:t>交趾陶藝術節系列活動</a:t>
            </a:r>
            <a:endParaRPr lang="en-US" altLang="zh-TW" dirty="0" smtClean="0"/>
          </a:p>
          <a:p>
            <a:r>
              <a:rPr lang="zh-TW" altLang="en-US" dirty="0" smtClean="0"/>
              <a:t>（十二）「</a:t>
            </a:r>
            <a:r>
              <a:rPr lang="en-US" altLang="zh-TW" dirty="0" smtClean="0"/>
              <a:t>Let</a:t>
            </a:r>
            <a:r>
              <a:rPr lang="zh-TW" altLang="zh-TW" dirty="0"/>
              <a:t>’</a:t>
            </a:r>
            <a:r>
              <a:rPr lang="en-US" altLang="zh-TW" dirty="0"/>
              <a:t>s Go</a:t>
            </a:r>
            <a:r>
              <a:rPr lang="zh-TW" altLang="zh-TW" dirty="0"/>
              <a:t>！戶外</a:t>
            </a:r>
            <a:r>
              <a:rPr lang="zh-TW" altLang="zh-TW" dirty="0" smtClean="0"/>
              <a:t>教學</a:t>
            </a:r>
            <a:r>
              <a:rPr lang="zh-TW" altLang="en-US" dirty="0" smtClean="0"/>
              <a:t>」鼓勵</a:t>
            </a:r>
            <a:r>
              <a:rPr lang="zh-TW" altLang="en-US" dirty="0"/>
              <a:t>本市國中小踴躍申請</a:t>
            </a:r>
            <a:r>
              <a:rPr lang="zh-TW" altLang="zh-TW" dirty="0"/>
              <a:t>參觀</a:t>
            </a:r>
            <a:r>
              <a:rPr lang="zh-TW" altLang="zh-TW" dirty="0" smtClean="0"/>
              <a:t>文化局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</a:t>
            </a:r>
            <a:r>
              <a:rPr lang="zh-TW" altLang="zh-TW" dirty="0" smtClean="0"/>
              <a:t>館</a:t>
            </a:r>
            <a:r>
              <a:rPr lang="zh-TW" altLang="zh-TW" dirty="0"/>
              <a:t>廳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816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750" y="1196975"/>
            <a:ext cx="8135938" cy="1511300"/>
          </a:xfrm>
        </p:spPr>
        <p:txBody>
          <a:bodyPr rtlCol="0">
            <a:noAutofit/>
          </a:bodyPr>
          <a:lstStyle/>
          <a:p>
            <a:r>
              <a:rPr lang="zh-TW" altLang="zh-TW" dirty="0" smtClean="0"/>
              <a:t>嘉義市</a:t>
            </a:r>
            <a:r>
              <a:rPr lang="zh-TW" altLang="en-US" dirty="0" smtClean="0"/>
              <a:t>聯合</a:t>
            </a:r>
            <a:r>
              <a:rPr lang="zh-TW" altLang="zh-TW" dirty="0" smtClean="0"/>
              <a:t>臺南市、嘉義縣、雲林縣</a:t>
            </a:r>
            <a:r>
              <a:rPr lang="zh-TW" altLang="en-US" dirty="0" smtClean="0"/>
              <a:t>四縣市資源，</a:t>
            </a:r>
            <a:r>
              <a:rPr lang="zh-TW" altLang="zh-TW" dirty="0" smtClean="0"/>
              <a:t>促成</a:t>
            </a:r>
            <a:r>
              <a:rPr lang="zh-TW" altLang="zh-TW" dirty="0"/>
              <a:t>全國第一個跨縣市藝術節</a:t>
            </a:r>
            <a:r>
              <a:rPr lang="en-US" altLang="zh-TW" dirty="0"/>
              <a:t>-</a:t>
            </a:r>
            <a:r>
              <a:rPr lang="zh-TW" altLang="zh-TW" dirty="0"/>
              <a:t>「夏至藝術節」，活動從</a:t>
            </a:r>
            <a:r>
              <a:rPr lang="en-US" altLang="zh-TW" dirty="0"/>
              <a:t>7</a:t>
            </a:r>
            <a:r>
              <a:rPr lang="zh-TW" altLang="zh-TW" dirty="0"/>
              <a:t>月</a:t>
            </a:r>
            <a:r>
              <a:rPr lang="en-US" altLang="zh-TW" dirty="0"/>
              <a:t>8</a:t>
            </a:r>
            <a:r>
              <a:rPr lang="zh-TW" altLang="zh-TW" dirty="0"/>
              <a:t>日至</a:t>
            </a:r>
            <a:r>
              <a:rPr lang="en-US" altLang="zh-TW" dirty="0"/>
              <a:t>8</a:t>
            </a:r>
            <a:r>
              <a:rPr lang="zh-TW" altLang="zh-TW" dirty="0"/>
              <a:t>月</a:t>
            </a:r>
            <a:r>
              <a:rPr lang="en-US" altLang="zh-TW" dirty="0"/>
              <a:t>30</a:t>
            </a:r>
            <a:r>
              <a:rPr lang="zh-TW" altLang="zh-TW" dirty="0"/>
              <a:t>日，參與人次共計</a:t>
            </a:r>
            <a:r>
              <a:rPr lang="en-US" altLang="zh-TW" dirty="0"/>
              <a:t>18,421</a:t>
            </a:r>
            <a:r>
              <a:rPr lang="zh-TW" altLang="zh-TW" dirty="0"/>
              <a:t>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24863" cy="566738"/>
          </a:xfrm>
        </p:spPr>
        <p:txBody>
          <a:bodyPr rtlCol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/>
              <a:t>全國</a:t>
            </a:r>
            <a:r>
              <a:rPr lang="zh-TW" altLang="zh-TW" dirty="0" smtClean="0"/>
              <a:t>首創</a:t>
            </a:r>
            <a:r>
              <a:rPr lang="zh-TW" altLang="en-US" dirty="0" smtClean="0"/>
              <a:t> </a:t>
            </a:r>
            <a:r>
              <a:rPr lang="zh-TW" altLang="zh-TW" dirty="0" smtClean="0"/>
              <a:t>第一</a:t>
            </a:r>
            <a:r>
              <a:rPr lang="zh-TW" altLang="zh-TW" dirty="0"/>
              <a:t>個跨縣市藝術節</a:t>
            </a:r>
            <a:r>
              <a:rPr lang="en-US" altLang="zh-TW" dirty="0"/>
              <a:t>-</a:t>
            </a:r>
            <a:r>
              <a:rPr lang="zh-TW" altLang="zh-TW" dirty="0"/>
              <a:t>夏至藝術節 </a:t>
            </a:r>
            <a:endParaRPr lang="zh-TW" altLang="en-US" sz="3200" b="1" spc="-15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8468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6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750" y="1196974"/>
            <a:ext cx="8135938" cy="2664073"/>
          </a:xfrm>
        </p:spPr>
        <p:txBody>
          <a:bodyPr rtlCol="0">
            <a:noAutofit/>
          </a:bodyPr>
          <a:lstStyle/>
          <a:p>
            <a:pPr fontAlgn="auto">
              <a:spcBef>
                <a:spcPts val="1800"/>
              </a:spcBef>
              <a:spcAft>
                <a:spcPts val="1200"/>
              </a:spcAft>
              <a:defRPr/>
            </a:pPr>
            <a:r>
              <a:rPr lang="zh-TW" altLang="zh-TW" dirty="0"/>
              <a:t>整合戲劇節與飆舞節，創新策辦「玩</a:t>
            </a:r>
            <a:r>
              <a:rPr lang="en-US" altLang="zh-TW" dirty="0"/>
              <a:t>FUN</a:t>
            </a:r>
            <a:r>
              <a:rPr lang="zh-TW" altLang="zh-TW" dirty="0"/>
              <a:t>藝術節」，活動從</a:t>
            </a:r>
            <a:r>
              <a:rPr lang="en-US" altLang="zh-TW" dirty="0"/>
              <a:t>8</a:t>
            </a:r>
            <a:r>
              <a:rPr lang="zh-TW" altLang="zh-TW" dirty="0"/>
              <a:t>月</a:t>
            </a:r>
            <a:r>
              <a:rPr lang="en-US" altLang="zh-TW" dirty="0"/>
              <a:t>6</a:t>
            </a:r>
            <a:r>
              <a:rPr lang="zh-TW" altLang="zh-TW" dirty="0"/>
              <a:t>日至</a:t>
            </a:r>
            <a:r>
              <a:rPr lang="en-US" altLang="zh-TW" dirty="0"/>
              <a:t>10</a:t>
            </a:r>
            <a:r>
              <a:rPr lang="zh-TW" altLang="zh-TW" dirty="0"/>
              <a:t>月底，節目包含</a:t>
            </a:r>
            <a:r>
              <a:rPr lang="en-US" altLang="zh-TW" dirty="0"/>
              <a:t>6</a:t>
            </a:r>
            <a:r>
              <a:rPr lang="zh-TW" altLang="zh-TW" dirty="0"/>
              <a:t>大主題、</a:t>
            </a:r>
            <a:r>
              <a:rPr lang="en-US" altLang="zh-TW" dirty="0"/>
              <a:t>35</a:t>
            </a:r>
            <a:r>
              <a:rPr lang="zh-TW" altLang="zh-TW" dirty="0"/>
              <a:t>場次不同類型的活動</a:t>
            </a:r>
            <a:r>
              <a:rPr lang="zh-TW" altLang="zh-TW" dirty="0" smtClean="0"/>
              <a:t>，參與</a:t>
            </a:r>
            <a:r>
              <a:rPr lang="zh-TW" altLang="zh-TW" dirty="0"/>
              <a:t>人次共計</a:t>
            </a:r>
            <a:r>
              <a:rPr lang="en-US" altLang="zh-TW" dirty="0"/>
              <a:t>34,210</a:t>
            </a:r>
            <a:r>
              <a:rPr lang="zh-TW" altLang="zh-TW" dirty="0"/>
              <a:t>人</a:t>
            </a:r>
            <a:r>
              <a:rPr lang="zh-TW" altLang="zh-TW" dirty="0" smtClean="0"/>
              <a:t>。</a:t>
            </a:r>
            <a:endParaRPr lang="zh-TW" altLang="en-US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24863" cy="566738"/>
          </a:xfrm>
        </p:spPr>
        <p:txBody>
          <a:bodyPr rtlCol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 smtClean="0"/>
              <a:t>整合資源 擴大藝文能量  策辦「</a:t>
            </a:r>
            <a:r>
              <a:rPr lang="zh-TW" altLang="zh-TW" dirty="0" smtClean="0"/>
              <a:t>玩</a:t>
            </a:r>
            <a:r>
              <a:rPr lang="en-US" altLang="zh-TW" dirty="0"/>
              <a:t>FUN</a:t>
            </a:r>
            <a:r>
              <a:rPr lang="zh-TW" altLang="zh-TW" dirty="0" smtClean="0"/>
              <a:t>藝術節</a:t>
            </a:r>
            <a:r>
              <a:rPr lang="zh-TW" altLang="en-US" dirty="0" smtClean="0"/>
              <a:t>」</a:t>
            </a:r>
            <a:r>
              <a:rPr lang="zh-TW" altLang="zh-TW" dirty="0" smtClean="0"/>
              <a:t> </a:t>
            </a:r>
            <a:endParaRPr lang="zh-TW" altLang="en-US" sz="3200" b="1" spc="-15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" y="3149258"/>
            <a:ext cx="4427984" cy="305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7" y="3140968"/>
            <a:ext cx="4598428" cy="305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0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414338"/>
            <a:ext cx="7815262" cy="5667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首屆國際大型石猴創作營</a:t>
            </a:r>
            <a:r>
              <a:rPr lang="en-US" altLang="zh-TW" dirty="0" smtClean="0"/>
              <a:t>5</a:t>
            </a:r>
            <a:r>
              <a:rPr lang="zh-TW" altLang="en-US" dirty="0" smtClean="0"/>
              <a:t>件作品留嘉義 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750" y="1196975"/>
            <a:ext cx="8135938" cy="11604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14</a:t>
            </a:r>
            <a:r>
              <a:rPr lang="zh-TW" altLang="en-US" dirty="0" smtClean="0"/>
              <a:t>日至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28</a:t>
            </a:r>
            <a:r>
              <a:rPr lang="zh-TW" altLang="en-US" dirty="0" smtClean="0"/>
              <a:t>日於嘉義市立博物館北側戶外空間辦理創作營，邀請國內外藝術家現場創作，完成</a:t>
            </a:r>
            <a:r>
              <a:rPr lang="en-US" altLang="zh-TW" dirty="0" smtClean="0"/>
              <a:t>5</a:t>
            </a:r>
            <a:r>
              <a:rPr lang="zh-TW" altLang="en-US" dirty="0" smtClean="0"/>
              <a:t>件大型石猴雕刻作品皆留存嘉義市，型塑本市休閒觀光旅遊新亮點。</a:t>
            </a:r>
            <a:endParaRPr lang="zh-TW" altLang="en-US" dirty="0"/>
          </a:p>
        </p:txBody>
      </p:sp>
      <p:pic>
        <p:nvPicPr>
          <p:cNvPr id="7172" name="圖片 3" descr="S__27197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20843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矩形 7"/>
          <p:cNvSpPr>
            <a:spLocks noChangeArrowheads="1"/>
          </p:cNvSpPr>
          <p:nvPr/>
        </p:nvSpPr>
        <p:spPr bwMode="auto">
          <a:xfrm>
            <a:off x="714375" y="4214813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2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Filin</a:t>
            </a:r>
            <a:r>
              <a:rPr kumimoji="0" lang="en-US" altLang="zh-TW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2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Gheorghi</a:t>
            </a:r>
            <a:r>
              <a:rPr kumimoji="0"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「甜美的夢」</a:t>
            </a:r>
          </a:p>
        </p:txBody>
      </p:sp>
      <p:pic>
        <p:nvPicPr>
          <p:cNvPr id="7174" name="圖片 6" descr="S__27197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9"/>
          <p:cNvSpPr>
            <a:spLocks noChangeArrowheads="1"/>
          </p:cNvSpPr>
          <p:nvPr/>
        </p:nvSpPr>
        <p:spPr bwMode="auto">
          <a:xfrm>
            <a:off x="3429000" y="4214813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Nando Alvarez</a:t>
            </a:r>
            <a:r>
              <a:rPr kumimoji="0" lang="zh-TW" altLang="en-US" sz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「猴樂融融」</a:t>
            </a:r>
          </a:p>
        </p:txBody>
      </p:sp>
      <p:pic>
        <p:nvPicPr>
          <p:cNvPr id="7176" name="圖片 4" descr="S__27197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21431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11"/>
          <p:cNvSpPr>
            <a:spLocks noChangeArrowheads="1"/>
          </p:cNvSpPr>
          <p:nvPr/>
        </p:nvSpPr>
        <p:spPr bwMode="auto">
          <a:xfrm>
            <a:off x="6215063" y="4214813"/>
            <a:ext cx="2417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Liliya Pobornikova</a:t>
            </a:r>
            <a:r>
              <a:rPr kumimoji="0" lang="zh-TW" altLang="en-US" sz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「猴靈猴現」</a:t>
            </a:r>
          </a:p>
        </p:txBody>
      </p:sp>
      <p:pic>
        <p:nvPicPr>
          <p:cNvPr id="7178" name="圖片 2" descr="S__27197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21431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矩形 13"/>
          <p:cNvSpPr>
            <a:spLocks noChangeArrowheads="1"/>
          </p:cNvSpPr>
          <p:nvPr/>
        </p:nvSpPr>
        <p:spPr bwMode="auto">
          <a:xfrm>
            <a:off x="2071688" y="6215063"/>
            <a:ext cx="218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嘉義市石雕協會「猴樂桃淘」</a:t>
            </a:r>
          </a:p>
        </p:txBody>
      </p:sp>
      <p:pic>
        <p:nvPicPr>
          <p:cNvPr id="7180" name="圖片 5" descr="S__27197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554538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矩形 15"/>
          <p:cNvSpPr>
            <a:spLocks noChangeArrowheads="1"/>
          </p:cNvSpPr>
          <p:nvPr/>
        </p:nvSpPr>
        <p:spPr bwMode="auto">
          <a:xfrm>
            <a:off x="5072063" y="6215063"/>
            <a:ext cx="157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林文海「石猴之光」</a:t>
            </a:r>
          </a:p>
        </p:txBody>
      </p:sp>
    </p:spTree>
    <p:extLst>
      <p:ext uri="{BB962C8B-B14F-4D97-AF65-F5344CB8AC3E}">
        <p14:creationId xmlns:p14="http://schemas.microsoft.com/office/powerpoint/2010/main" val="31341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-15719" y="1268760"/>
            <a:ext cx="8908199" cy="3384376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（一）交</a:t>
            </a:r>
            <a:r>
              <a:rPr lang="zh-TW" altLang="en-US" b="1" dirty="0"/>
              <a:t>趾陶校園</a:t>
            </a:r>
            <a:r>
              <a:rPr lang="zh-TW" altLang="en-US" b="1" dirty="0" smtClean="0"/>
              <a:t>推廣</a:t>
            </a:r>
            <a:endParaRPr lang="en-US" altLang="zh-TW" dirty="0"/>
          </a:p>
          <a:p>
            <a:r>
              <a:rPr lang="en-US" altLang="zh-TW" dirty="0" smtClean="0"/>
              <a:t>           </a:t>
            </a:r>
            <a:r>
              <a:rPr lang="zh-TW" altLang="en-US" dirty="0" smtClean="0"/>
              <a:t>邀請嘉義市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位藝師進入校園親自授課，共計</a:t>
            </a:r>
            <a:r>
              <a:rPr lang="en-US" altLang="zh-TW" dirty="0" smtClean="0"/>
              <a:t>12</a:t>
            </a:r>
            <a:r>
              <a:rPr lang="zh-TW" altLang="en-US" dirty="0" smtClean="0"/>
              <a:t>間嘉義市國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</a:t>
            </a:r>
            <a:r>
              <a:rPr lang="zh-TW" altLang="en-US" dirty="0" smtClean="0"/>
              <a:t>小、中及高中職校園共同參與。</a:t>
            </a:r>
            <a:endParaRPr lang="en-US" altLang="zh-TW" dirty="0" smtClean="0"/>
          </a:p>
          <a:p>
            <a:r>
              <a:rPr lang="zh-TW" altLang="en-US" b="1" dirty="0" smtClean="0"/>
              <a:t>（二）「</a:t>
            </a:r>
            <a:r>
              <a:rPr lang="en-US" altLang="zh-TW" b="1" dirty="0"/>
              <a:t>2016</a:t>
            </a:r>
            <a:r>
              <a:rPr lang="zh-TW" altLang="en-US" b="1" dirty="0"/>
              <a:t>當代交趾陶工藝獎</a:t>
            </a:r>
            <a:r>
              <a:rPr lang="zh-TW" altLang="en-US" b="1" dirty="0" smtClean="0"/>
              <a:t>」</a:t>
            </a:r>
            <a:endParaRPr lang="en-US" altLang="zh-TW" b="1" dirty="0" smtClean="0"/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      </a:t>
            </a:r>
            <a:r>
              <a:rPr lang="zh-TW" altLang="en-US" dirty="0" smtClean="0"/>
              <a:t>校園</a:t>
            </a:r>
            <a:r>
              <a:rPr lang="zh-TW" altLang="en-US" dirty="0"/>
              <a:t>組獲獎作品共</a:t>
            </a:r>
            <a:r>
              <a:rPr lang="en-US" altLang="zh-TW" dirty="0"/>
              <a:t>80</a:t>
            </a:r>
            <a:r>
              <a:rPr lang="zh-TW" altLang="en-US" dirty="0" smtClean="0"/>
              <a:t>件，</a:t>
            </a:r>
            <a:r>
              <a:rPr lang="zh-TW" altLang="en-US" dirty="0"/>
              <a:t>作品</a:t>
            </a:r>
            <a:r>
              <a:rPr lang="zh-TW" altLang="en-US" dirty="0" smtClean="0"/>
              <a:t>展覽自</a:t>
            </a:r>
            <a:r>
              <a:rPr lang="en-US" altLang="zh-TW" dirty="0" smtClean="0"/>
              <a:t>105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3</a:t>
            </a:r>
            <a:r>
              <a:rPr lang="zh-TW" altLang="en-US" dirty="0"/>
              <a:t>日至</a:t>
            </a:r>
            <a:r>
              <a:rPr lang="en-US" altLang="zh-TW" dirty="0" smtClean="0"/>
              <a:t>106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 smtClean="0"/>
              <a:t>日止。</a:t>
            </a:r>
            <a:endParaRPr lang="en-US" altLang="zh-TW" dirty="0" smtClean="0"/>
          </a:p>
          <a:p>
            <a:r>
              <a:rPr lang="zh-TW" altLang="en-US" b="1" dirty="0" smtClean="0"/>
              <a:t>（三）一</a:t>
            </a:r>
            <a:r>
              <a:rPr lang="zh-TW" altLang="en-US" b="1" dirty="0"/>
              <a:t>步一腳印</a:t>
            </a:r>
            <a:r>
              <a:rPr lang="en-US" altLang="zh-TW" b="1" dirty="0"/>
              <a:t>-</a:t>
            </a:r>
            <a:r>
              <a:rPr lang="zh-TW" altLang="en-US" b="1" dirty="0"/>
              <a:t>我的寶貝足</a:t>
            </a:r>
            <a:r>
              <a:rPr lang="zh-TW" altLang="en-US" b="1" dirty="0" smtClean="0"/>
              <a:t>印</a:t>
            </a:r>
            <a:endParaRPr lang="en-US" altLang="zh-TW" b="1" dirty="0" smtClean="0"/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       </a:t>
            </a:r>
            <a:r>
              <a:rPr lang="zh-TW" altLang="en-US" dirty="0"/>
              <a:t>本</a:t>
            </a:r>
            <a:r>
              <a:rPr lang="zh-TW" altLang="en-US" dirty="0" smtClean="0"/>
              <a:t>次計有</a:t>
            </a:r>
            <a:r>
              <a:rPr lang="en-US" altLang="zh-TW" dirty="0" smtClean="0"/>
              <a:t>48</a:t>
            </a:r>
            <a:r>
              <a:rPr lang="zh-TW" altLang="en-US" dirty="0" smtClean="0"/>
              <a:t>個家庭參與。</a:t>
            </a:r>
            <a:endParaRPr lang="en-US" altLang="zh-TW" b="1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辦理</a:t>
            </a:r>
            <a:r>
              <a:rPr lang="zh-TW" altLang="en-US" dirty="0" smtClean="0"/>
              <a:t>交趾陶藝術節系列活動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88" y="4653136"/>
            <a:ext cx="3024336" cy="208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4653136"/>
            <a:ext cx="3082238" cy="205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4" y="4653136"/>
            <a:ext cx="2954747" cy="217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062062"/>
            <a:ext cx="7272808" cy="566738"/>
          </a:xfrm>
        </p:spPr>
        <p:txBody>
          <a:bodyPr/>
          <a:lstStyle/>
          <a:p>
            <a:pPr algn="ctr"/>
            <a:r>
              <a:rPr lang="zh-TW" altLang="zh-TW" dirty="0"/>
              <a:t>【</a:t>
            </a:r>
            <a:r>
              <a:rPr lang="en-US" altLang="zh-TW" dirty="0"/>
              <a:t>Let</a:t>
            </a:r>
            <a:r>
              <a:rPr lang="zh-TW" altLang="zh-TW" dirty="0"/>
              <a:t>’</a:t>
            </a:r>
            <a:r>
              <a:rPr lang="en-US" altLang="zh-TW" dirty="0"/>
              <a:t>s Go</a:t>
            </a:r>
            <a:r>
              <a:rPr lang="zh-TW" altLang="zh-TW" dirty="0"/>
              <a:t>！戶外教學</a:t>
            </a:r>
            <a:r>
              <a:rPr lang="zh-TW" altLang="zh-TW" dirty="0" smtClean="0"/>
              <a:t>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鼓勵本市國中小踴躍申請</a:t>
            </a:r>
            <a:r>
              <a:rPr lang="zh-TW" altLang="zh-TW" dirty="0"/>
              <a:t>參觀文化局館廳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8136904" cy="1512168"/>
          </a:xfrm>
        </p:spPr>
        <p:txBody>
          <a:bodyPr>
            <a:noAutofit/>
          </a:bodyPr>
          <a:lstStyle/>
          <a:p>
            <a:r>
              <a:rPr lang="zh-TW" altLang="zh-TW" dirty="0" smtClean="0"/>
              <a:t>自</a:t>
            </a:r>
            <a:r>
              <a:rPr lang="en-US" altLang="zh-TW" dirty="0" smtClean="0"/>
              <a:t>10</a:t>
            </a:r>
            <a:r>
              <a:rPr lang="zh-TW" altLang="zh-TW" dirty="0"/>
              <a:t>月</a:t>
            </a:r>
            <a:r>
              <a:rPr lang="zh-TW" altLang="zh-TW" dirty="0" smtClean="0"/>
              <a:t>起</a:t>
            </a:r>
            <a:r>
              <a:rPr lang="zh-TW" altLang="en-US" dirty="0"/>
              <a:t>受理補助</a:t>
            </a:r>
            <a:r>
              <a:rPr lang="zh-TW" altLang="en-US" dirty="0" smtClean="0"/>
              <a:t>申請，</a:t>
            </a:r>
            <a:r>
              <a:rPr lang="zh-TW" altLang="en-US" dirty="0"/>
              <a:t>計</a:t>
            </a:r>
            <a:r>
              <a:rPr lang="zh-TW" altLang="en-US" dirty="0" smtClean="0"/>
              <a:t>有</a:t>
            </a:r>
            <a:r>
              <a:rPr lang="zh-TW" altLang="zh-TW" dirty="0"/>
              <a:t>嘉義國中、民生國中、玉山國中、志航國小、大同國小、嘉大</a:t>
            </a:r>
            <a:r>
              <a:rPr lang="zh-TW" altLang="zh-TW" dirty="0" smtClean="0"/>
              <a:t>附小</a:t>
            </a:r>
            <a:r>
              <a:rPr lang="zh-TW" altLang="en-US" dirty="0" smtClean="0"/>
              <a:t>、興嘉國小等</a:t>
            </a:r>
            <a:r>
              <a:rPr lang="en-US" altLang="zh-TW" dirty="0" smtClean="0"/>
              <a:t>7</a:t>
            </a:r>
            <a:r>
              <a:rPr lang="zh-TW" altLang="en-US" dirty="0" smtClean="0"/>
              <a:t>校報名，超過</a:t>
            </a:r>
            <a:r>
              <a:rPr lang="en-US" altLang="zh-TW" dirty="0" smtClean="0"/>
              <a:t>1,700</a:t>
            </a:r>
            <a:r>
              <a:rPr lang="zh-TW" altLang="en-US" dirty="0" smtClean="0"/>
              <a:t>師生共同參與。</a:t>
            </a:r>
            <a:endParaRPr lang="zh-TW" altLang="en-US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3212976"/>
            <a:ext cx="4444293" cy="333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9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「第七屆桃城文學獎」徵選</a:t>
            </a:r>
            <a:r>
              <a:rPr lang="en-US" altLang="zh-TW" dirty="0" smtClean="0"/>
              <a:t>-</a:t>
            </a:r>
            <a:r>
              <a:rPr lang="zh-TW" altLang="en-US" dirty="0" smtClean="0"/>
              <a:t>頒獎典禮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827088" y="1196975"/>
            <a:ext cx="7921376" cy="1236663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dirty="0"/>
              <a:t>「</a:t>
            </a:r>
            <a:r>
              <a:rPr lang="zh-TW" altLang="en-US" dirty="0" smtClean="0"/>
              <a:t>第</a:t>
            </a:r>
            <a:r>
              <a:rPr lang="zh-TW" altLang="en-US" dirty="0"/>
              <a:t>七</a:t>
            </a:r>
            <a:r>
              <a:rPr lang="zh-TW" altLang="en-US" dirty="0" smtClean="0"/>
              <a:t>屆</a:t>
            </a:r>
            <a:r>
              <a:rPr lang="zh-TW" altLang="en-US" dirty="0"/>
              <a:t>桃城文學獎</a:t>
            </a:r>
            <a:r>
              <a:rPr lang="zh-TW" altLang="en-US" dirty="0" smtClean="0"/>
              <a:t>」</a:t>
            </a:r>
            <a:r>
              <a:rPr lang="zh-TW" altLang="en-US" dirty="0"/>
              <a:t>計有</a:t>
            </a:r>
            <a:r>
              <a:rPr lang="en-US" altLang="zh-TW" dirty="0"/>
              <a:t>387</a:t>
            </a:r>
            <a:r>
              <a:rPr lang="zh-TW" altLang="en-US" dirty="0"/>
              <a:t>件</a:t>
            </a:r>
            <a:r>
              <a:rPr lang="zh-TW" altLang="en-US" dirty="0" smtClean="0"/>
              <a:t>投稿，於</a:t>
            </a:r>
            <a:r>
              <a:rPr lang="en-US" altLang="zh-TW" dirty="0"/>
              <a:t>105</a:t>
            </a:r>
            <a:r>
              <a:rPr lang="zh-TW" altLang="en-US" dirty="0"/>
              <a:t>年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 smtClean="0"/>
              <a:t>日舉行頒獎典禮。涂</a:t>
            </a:r>
            <a:r>
              <a:rPr lang="zh-TW" altLang="en-US" dirty="0"/>
              <a:t>醒哲市長、市議員、中正大學江寶釵教授、評審</a:t>
            </a:r>
            <a:r>
              <a:rPr lang="zh-TW" altLang="en-US" dirty="0" smtClean="0"/>
              <a:t>代表</a:t>
            </a:r>
            <a:r>
              <a:rPr lang="zh-TW" altLang="en-US" dirty="0"/>
              <a:t>和</a:t>
            </a:r>
            <a:r>
              <a:rPr lang="zh-TW" altLang="en-US" dirty="0" smtClean="0"/>
              <a:t>得獎者</a:t>
            </a:r>
            <a:r>
              <a:rPr lang="zh-TW" altLang="en-US" dirty="0"/>
              <a:t>等</a:t>
            </a:r>
            <a:r>
              <a:rPr lang="zh-TW" altLang="en-US" dirty="0" smtClean="0"/>
              <a:t>貴賓，共同出席見證</a:t>
            </a:r>
            <a:r>
              <a:rPr lang="zh-TW" altLang="en-US" dirty="0"/>
              <a:t>諸羅文學新紀元。  </a:t>
            </a:r>
          </a:p>
        </p:txBody>
      </p:sp>
      <p:sp>
        <p:nvSpPr>
          <p:cNvPr id="17411" name="表格版面配置區 3"/>
          <p:cNvSpPr>
            <a:spLocks noGrp="1"/>
          </p:cNvSpPr>
          <p:nvPr>
            <p:ph type="tbl" sz="quarter" idx="13"/>
          </p:nvPr>
        </p:nvSpPr>
        <p:spPr>
          <a:xfrm>
            <a:off x="1692275" y="2708275"/>
            <a:ext cx="6264275" cy="3168650"/>
          </a:xfrm>
        </p:spPr>
      </p:sp>
      <p:pic>
        <p:nvPicPr>
          <p:cNvPr id="17423" name="Picture 15" descr="HY5A1434(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49" y="2757562"/>
            <a:ext cx="6176430" cy="391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064500" cy="1000125"/>
          </a:xfrm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「再創嘉義畫都生命力」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-</a:t>
            </a:r>
            <a:r>
              <a:rPr kumimoji="1" lang="zh-TW" altLang="en-US" sz="3200" b="1" spc="-150" dirty="0" smtClean="0">
                <a:latin typeface="微軟正黑體" pitchFamily="34" charset="-120"/>
                <a:ea typeface="微軟正黑體" pitchFamily="34" charset="-120"/>
              </a:rPr>
              <a:t>女性</a:t>
            </a:r>
            <a:r>
              <a:rPr kumimoji="1" lang="en-US" altLang="zh-TW" sz="3200" b="1" spc="-150" dirty="0" smtClean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1" lang="zh-TW" altLang="en-US" sz="3200" b="1" spc="-150" dirty="0" smtClean="0"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kumimoji="1" lang="en-US" altLang="zh-TW" sz="3200" b="1" spc="-150" dirty="0" smtClean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1" lang="zh-TW" altLang="en-US" sz="3200" b="1" spc="-150" dirty="0" smtClean="0">
                <a:latin typeface="微軟正黑體" pitchFamily="34" charset="-120"/>
                <a:ea typeface="微軟正黑體" pitchFamily="34" charset="-120"/>
              </a:rPr>
              <a:t>主體～張李德和暨台灣女性藝術展</a:t>
            </a:r>
            <a:endParaRPr lang="zh-TW" altLang="en-US" sz="3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750" y="1700213"/>
            <a:ext cx="7920038" cy="2881312"/>
          </a:xfrm>
        </p:spPr>
        <p:txBody>
          <a:bodyPr rtlCol="0">
            <a:normAutofit/>
          </a:bodyPr>
          <a:lstStyle/>
          <a:p>
            <a:pPr marL="0" indent="0" font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1/30~4/10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之間展出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張李德和等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位女性藝術家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280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件創作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首創國內每年以一位嘉義籍前輩藝術家為主軸策辦主題展先例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33,609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參觀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人次，募得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畫作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76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件、總價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7,210</a:t>
            </a: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1" lang="zh-TW" altLang="en-US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4" name="Picture 4" descr="K:\2016年_暑假實習\06.再創生命力_瀞誼阿姨的作業\105女展成果圖文\105市局長照\0130貴賓啟動儀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8" y="3348633"/>
            <a:ext cx="4258101" cy="324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K:\2016年_暑假實習\06.再創生命力_瀞誼阿姨的作業\105女展成果圖文\105市局長照\1050128揭開序幕邀請大家來觀展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56" y="3324874"/>
            <a:ext cx="4055063" cy="319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684213" y="1052513"/>
            <a:ext cx="7920037" cy="2376487"/>
          </a:xfrm>
        </p:spPr>
        <p:txBody>
          <a:bodyPr rtlCol="0">
            <a:normAutofit/>
          </a:bodyPr>
          <a:lstStyle/>
          <a:p>
            <a:pPr marL="0" indent="0" font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屆桃城美展暨歷屆首獎創作邀請展於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9/23~10/30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展出展出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162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件作品，計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20,191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參觀人次。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spc="-15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第</a:t>
            </a:r>
            <a:r>
              <a:rPr lang="en-US" altLang="zh-TW" sz="3200" b="1" spc="-15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3200" b="1" spc="-15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屆桃城美展暨</a:t>
            </a:r>
            <a:r>
              <a:rPr kumimoji="1" lang="zh-TW" altLang="en-US" sz="3200" b="1" spc="-15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歷屆首獎創作邀請展</a:t>
            </a:r>
            <a:endParaRPr lang="zh-TW" altLang="en-US" sz="3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676" name="Picture 7" descr="頒獎典禮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72" y="2132856"/>
            <a:ext cx="5400600" cy="430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嘉義市國際管樂節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91097"/>
              </p:ext>
            </p:extLst>
          </p:nvPr>
        </p:nvGraphicFramePr>
        <p:xfrm>
          <a:off x="-10396" y="1105595"/>
          <a:ext cx="9143999" cy="572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164"/>
                <a:gridCol w="3097420"/>
                <a:gridCol w="3227415"/>
              </a:tblGrid>
              <a:tr h="4888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</a:t>
                      </a: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管樂表演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</a:t>
                      </a: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推廣扎根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三</a:t>
                      </a: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產業連結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>
                    <a:solidFill>
                      <a:srgbClr val="C84A12"/>
                    </a:solidFill>
                  </a:tcPr>
                </a:tc>
              </a:tr>
              <a:tr h="431299"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管樂合奏比賽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>
                    <a:solidFill>
                      <a:srgbClr val="F3FB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1.25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周年主題展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FF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管樂節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logo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設計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rgbClr val="FF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661403"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第一屆亞洲薩克斯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風大會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FF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大師工作坊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管樂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logo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及圖像授權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rgbClr val="FF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391894"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開幕音樂會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大師講座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文創商品設計開發</a:t>
                      </a:r>
                    </a:p>
                  </a:txBody>
                  <a:tcPr marL="91431" marR="91431" marT="45660" marB="45660"/>
                </a:tc>
              </a:tr>
              <a:tr h="427463"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踩街嘉年華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校園交流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文創市集活動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431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變換隊形晚會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社區巡演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樂器展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443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6.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室內音樂會</a:t>
                      </a:r>
                      <a:endParaRPr lang="zh-TW" altLang="en-US" sz="20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節慶管樂團招募演出</a:t>
                      </a: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觀光旅遊規劃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rgbClr val="FF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661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en-US" sz="20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戶外音樂會</a:t>
                      </a: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小學生進音樂廳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商圈及店家優惠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rgbClr val="FF66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661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閉幕音樂會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創意管樂吹奏比賽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新增</a:t>
                      </a:r>
                      <a:r>
                        <a:rPr lang="en-US" altLang="zh-TW" sz="2000" b="0" dirty="0" smtClean="0">
                          <a:solidFill>
                            <a:srgbClr val="FF66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  <a:tr h="661395">
                <a:tc>
                  <a:txBody>
                    <a:bodyPr/>
                    <a:lstStyle/>
                    <a:p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9.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攝影比賽</a:t>
                      </a:r>
                    </a:p>
                    <a:p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1" marR="91431" marT="45660" marB="4566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66" y="5273633"/>
            <a:ext cx="2915816" cy="158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00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48872" cy="504056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嘉義國際藝術紀錄影展</a:t>
            </a:r>
            <a:endParaRPr lang="zh-TW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24936" cy="5328592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辦理亞洲</a:t>
            </a:r>
            <a:r>
              <a:rPr lang="zh-TW" altLang="en-US" sz="2400" dirty="0">
                <a:solidFill>
                  <a:schemeClr val="tx1"/>
                </a:solidFill>
              </a:rPr>
              <a:t>唯一</a:t>
            </a:r>
            <a:r>
              <a:rPr lang="zh-TW" altLang="en-US" sz="2400" dirty="0" smtClean="0">
                <a:solidFill>
                  <a:schemeClr val="tx1"/>
                </a:solidFill>
              </a:rPr>
              <a:t>嘉義國際藝術紀錄影展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</a:rPr>
              <a:t>參觀人數計有</a:t>
            </a:r>
            <a:r>
              <a:rPr lang="en-US" altLang="zh-TW" sz="2400" dirty="0">
                <a:solidFill>
                  <a:schemeClr val="tx1"/>
                </a:solidFill>
              </a:rPr>
              <a:t>2,267</a:t>
            </a:r>
            <a:r>
              <a:rPr lang="zh-TW" altLang="en-US" sz="2400" dirty="0">
                <a:solidFill>
                  <a:schemeClr val="tx1"/>
                </a:solidFill>
              </a:rPr>
              <a:t>人線上直播</a:t>
            </a:r>
            <a:r>
              <a:rPr lang="en-US" altLang="zh-TW" sz="2400" dirty="0">
                <a:solidFill>
                  <a:schemeClr val="tx1"/>
                </a:solidFill>
              </a:rPr>
              <a:t>2,708</a:t>
            </a:r>
            <a:r>
              <a:rPr lang="zh-TW" altLang="en-US" sz="2400" dirty="0">
                <a:solidFill>
                  <a:schemeClr val="tx1"/>
                </a:solidFill>
              </a:rPr>
              <a:t>人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</a:rPr>
              <a:t>並</a:t>
            </a:r>
            <a:r>
              <a:rPr lang="zh-TW" altLang="en-US" sz="2400" dirty="0">
                <a:solidFill>
                  <a:schemeClr val="tx1"/>
                </a:solidFill>
              </a:rPr>
              <a:t>達成以下</a:t>
            </a:r>
            <a:r>
              <a:rPr lang="zh-TW" altLang="en-US" sz="2400" dirty="0" smtClean="0">
                <a:solidFill>
                  <a:schemeClr val="tx1"/>
                </a:solidFill>
              </a:rPr>
              <a:t>效益：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l"/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zh-TW" altLang="en-US" sz="2400" dirty="0" smtClean="0">
                <a:solidFill>
                  <a:schemeClr val="tx1"/>
                </a:solidFill>
              </a:rPr>
              <a:t>一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zh-TW" altLang="en-US" sz="2400" dirty="0" smtClean="0">
                <a:solidFill>
                  <a:schemeClr val="tx1"/>
                </a:solidFill>
              </a:rPr>
              <a:t>提升市民生活品質與文化水平、在地文化認同及凝聚力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（</a:t>
            </a:r>
            <a:r>
              <a:rPr lang="zh-TW" altLang="en-US" sz="2400" dirty="0">
                <a:solidFill>
                  <a:schemeClr val="tx1"/>
                </a:solidFill>
              </a:rPr>
              <a:t>二</a:t>
            </a:r>
            <a:r>
              <a:rPr lang="zh-TW" altLang="en-US" sz="2400" dirty="0" smtClean="0">
                <a:solidFill>
                  <a:schemeClr val="tx1"/>
                </a:solidFill>
              </a:rPr>
              <a:t>）培養民眾藝術及影像美學之知識及多元藝術興趣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（三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zh-TW" altLang="en-US" sz="2400" dirty="0" smtClean="0">
                <a:solidFill>
                  <a:schemeClr val="tx1"/>
                </a:solidFill>
              </a:rPr>
              <a:t>促進藝文活動與市民交流，及文化資產活化再利用</a:t>
            </a:r>
          </a:p>
          <a:p>
            <a:pPr algn="l"/>
            <a:r>
              <a:rPr lang="zh-TW" altLang="en-US" sz="2400" dirty="0" smtClean="0">
                <a:solidFill>
                  <a:schemeClr val="tx1"/>
                </a:solidFill>
              </a:rPr>
              <a:t>（四）提升民眾文化空間保存觀念，開拓城市多元藝文領域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       </a:t>
            </a:r>
            <a:endParaRPr lang="zh-TW" altLang="en-US" sz="2400" dirty="0" smtClean="0">
              <a:solidFill>
                <a:schemeClr val="tx1"/>
              </a:solidFill>
            </a:endParaRPr>
          </a:p>
          <a:p>
            <a:pPr algn="l"/>
            <a:endParaRPr lang="zh-TW" alt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endParaRPr lang="zh-TW" altLang="en-US" sz="2400" dirty="0" smtClean="0">
              <a:solidFill>
                <a:schemeClr val="tx1"/>
              </a:solidFill>
            </a:endParaRPr>
          </a:p>
          <a:p>
            <a:pPr algn="l"/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圖片 3" descr="S__24421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88424"/>
            <a:ext cx="4752528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0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105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文創產業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664092734"/>
              </p:ext>
            </p:extLst>
          </p:nvPr>
        </p:nvGraphicFramePr>
        <p:xfrm>
          <a:off x="899592" y="2143116"/>
          <a:ext cx="392909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428596" y="2143116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0" y="1500174"/>
            <a:ext cx="4500562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圖片 12" descr="WANG046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97" y="2276872"/>
            <a:ext cx="3643338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 descr="WANG041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29" y="4429108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67492" y="131211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透過以下策略，共辦理了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場活動，包含說明會議、文創課程、創意市集、異地推廣及成果發表等。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9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750" y="1196975"/>
            <a:ext cx="8135938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本年共補助十間老屋，並達成以下目標：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（一）舊屋力計畫讓年輕人創業圓夢，整合文化特色，帶動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地方觀光旅遊，讓老屋變成嘉義市的新產業，使嘉義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市「檜木之都」的美名繼續傳衍。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（二）辦理「嘉義老屋學堂」，提供修繕木構老屋所需知識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與技巧，降低修繕者摸索與試驗期。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zh-TW" altLang="en-US" sz="2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24863" cy="566738"/>
          </a:xfrm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舊屋力</a:t>
            </a:r>
            <a:r>
              <a:rPr lang="zh-TW" altLang="en-US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補助及老屋學堂</a:t>
            </a:r>
            <a:r>
              <a:rPr lang="zh-TW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活絡舊有建築空間</a:t>
            </a:r>
            <a:endParaRPr lang="zh-TW" altLang="en-US" sz="3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\\192.168.32.188\文資科共用資料夾3tb\照片區\105年嘉義老屋學堂\老屋學堂\0819\IMAG1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98184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 descr="\\192.168.32.188\文資科共用資料夾3tb\照片區\105年嘉義老屋學堂\老屋學堂\0826\87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96689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1362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684568" cy="566737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舊屋力</a:t>
            </a:r>
            <a:r>
              <a:rPr lang="zh-TW" altLang="en-US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補助及老屋學堂</a:t>
            </a:r>
            <a:r>
              <a:rPr lang="zh-TW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活絡舊有建築空間</a:t>
            </a:r>
            <a: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3200" b="1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片版面配置區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764334690"/>
              </p:ext>
            </p:extLst>
          </p:nvPr>
        </p:nvGraphicFramePr>
        <p:xfrm>
          <a:off x="1187624" y="1052736"/>
          <a:ext cx="6704013" cy="526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1241</Words>
  <Application>Microsoft Office PowerPoint</Application>
  <PresentationFormat>如螢幕大小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105年嘉義市政府文化局行銷市政成果</vt:lpstr>
      <vt:lpstr>「第七屆桃城文學獎」徵選-頒獎典禮</vt:lpstr>
      <vt:lpstr>「再創嘉義畫都生命力」-女性‧社會‧主體～張李德和暨台灣女性藝術展</vt:lpstr>
      <vt:lpstr>第20屆桃城美展暨歷屆首獎創作邀請展</vt:lpstr>
      <vt:lpstr>嘉義市國際管樂節</vt:lpstr>
      <vt:lpstr>嘉義國際藝術紀錄影展</vt:lpstr>
      <vt:lpstr>    105年度嘉義市發展文創產業計畫成果</vt:lpstr>
      <vt:lpstr> 辦理舊屋力補助及老屋學堂     活絡舊有建築空間</vt:lpstr>
      <vt:lpstr>辦理舊屋力補助及老屋學堂   活絡舊有建築空間(續)</vt:lpstr>
      <vt:lpstr> 全國首創 第一個跨縣市藝術節-夏至藝術節 </vt:lpstr>
      <vt:lpstr>整合資源 擴大藝文能量  策辦「玩FUN藝術節」 </vt:lpstr>
      <vt:lpstr>首屆國際大型石猴創作營5件作品留嘉義 </vt:lpstr>
      <vt:lpstr>辦理交趾陶藝術節系列活動</vt:lpstr>
      <vt:lpstr>【Let’s Go！戶外教學】 鼓勵本市國中小踴躍申請參觀文化局館廳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57</cp:revision>
  <cp:lastPrinted>2016-12-07T11:02:17Z</cp:lastPrinted>
  <dcterms:created xsi:type="dcterms:W3CDTF">2016-11-29T01:42:01Z</dcterms:created>
  <dcterms:modified xsi:type="dcterms:W3CDTF">2017-04-15T05:24:39Z</dcterms:modified>
</cp:coreProperties>
</file>