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48CF8D-84DB-486C-B2DD-A6069F09E0EA}">
  <a:tblStyle styleId="{F048CF8D-84DB-486C-B2DD-A6069F09E0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998956" y="1522153"/>
            <a:ext cx="7115234" cy="380444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街角館空間照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3424476" y="6365145"/>
            <a:ext cx="16209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地址／開放時間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424476" y="5930283"/>
            <a:ext cx="19575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(提案單位自行命名)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424476" y="5495421"/>
            <a:ext cx="41921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(個人類)提案者姓名／ (團體類)提案單位名稱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639192" y="4509857"/>
            <a:ext cx="7883371" cy="1890944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串聯內容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目標願景</a:t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825623" y="1444910"/>
            <a:ext cx="3480048" cy="231034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相關照片1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過往執行參考照</a:t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或規劃示意圖</a:t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4838332" y="1444910"/>
            <a:ext cx="3480046" cy="231034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相關照片2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過往執行參考照</a:t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或規劃示意圖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（視需求填寫，若不需要可刪除）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648071" y="4518734"/>
            <a:ext cx="7856738" cy="1873188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設計緣起 (與諸羅建城320+1 及 二通生活圈街角館的關聯)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816746" y="1444910"/>
            <a:ext cx="3488924" cy="2301467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相關照片1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產品設計示意圖</a:t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4838333" y="1444910"/>
            <a:ext cx="3488922" cy="2301467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相關照片2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產品設計示意圖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（視需求填寫，若不需要可刪除）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5877016" y="588733"/>
            <a:ext cx="3142697" cy="29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（視需求填寫，若不需要可刪除）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32660" y="1331650"/>
            <a:ext cx="8078679" cy="507966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可自行設計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新增其他規劃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5"/>
          <p:cNvGraphicFramePr/>
          <p:nvPr/>
        </p:nvGraphicFramePr>
        <p:xfrm>
          <a:off x="537100" y="14038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{F048CF8D-84DB-486C-B2DD-A6069F09E0EA}</a:tableStyleId>
              </a:tblPr>
              <a:tblGrid>
                <a:gridCol w="618500"/>
                <a:gridCol w="1155000"/>
                <a:gridCol w="1050525"/>
                <a:gridCol w="781225"/>
                <a:gridCol w="207725"/>
                <a:gridCol w="278125"/>
                <a:gridCol w="263400"/>
                <a:gridCol w="611000"/>
                <a:gridCol w="1552150"/>
                <a:gridCol w="155215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項次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工作項目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工作細項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單價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數量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單位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預算總金額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備註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前期調查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盤點在地故事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街角館前期故事調查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展示設置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設計規劃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展示設計規劃費等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展示布置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現場布置、展示架等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民眾參與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體驗活動規劃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為強化民眾參與互動之體驗活動規劃費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體驗活動執行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體驗活動現場執行，含材料、臨時人力等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行銷推廣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設計費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主視覺、衍伸設計等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輸出印刷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海報、摺頁等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網路社群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網路社群經營、廣告投放等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 grid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小計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管理費(含稅)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式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30,000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3200">
                <a:tc grid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總計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300,000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均可勻支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25"/>
          <p:cNvSpPr txBox="1"/>
          <p:nvPr/>
        </p:nvSpPr>
        <p:spPr>
          <a:xfrm>
            <a:off x="5344358" y="566750"/>
            <a:ext cx="1571348" cy="48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(參考案例)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/>
        </p:nvSpPr>
        <p:spPr>
          <a:xfrm>
            <a:off x="5344358" y="566750"/>
            <a:ext cx="1571348" cy="48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(參考案例)</a:t>
            </a:r>
            <a:endParaRPr/>
          </a:p>
        </p:txBody>
      </p:sp>
      <p:graphicFrame>
        <p:nvGraphicFramePr>
          <p:cNvPr id="191" name="Google Shape;191;p26"/>
          <p:cNvGraphicFramePr/>
          <p:nvPr/>
        </p:nvGraphicFramePr>
        <p:xfrm>
          <a:off x="530273" y="14204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{F048CF8D-84DB-486C-B2DD-A6069F09E0EA}</a:tableStyleId>
              </a:tblPr>
              <a:tblGrid>
                <a:gridCol w="1218500"/>
                <a:gridCol w="1002950"/>
                <a:gridCol w="747825"/>
                <a:gridCol w="748700"/>
                <a:gridCol w="748700"/>
                <a:gridCol w="872750"/>
                <a:gridCol w="872750"/>
                <a:gridCol w="1871300"/>
              </a:tblGrid>
              <a:tr h="639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工作項目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簽約日起至七月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八月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九月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十月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十一月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十二月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說明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3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前期規劃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在地故事調查與彙整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5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成果規劃與設計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與專業設計團隊討論規畫為一般民眾可參與體驗之模式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3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展示優化與執行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街角館現場空間展示優化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3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計畫宣傳與推廣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透過媒體平台進行不間斷的宣傳推廣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5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成果發表與結案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配合機關辦理響應串聯活動，並完成結案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625">
                <a:tc grid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（表格內為參考文字，請於填表時刪除；可依實際需求增減）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532660" y="1449679"/>
            <a:ext cx="8096435" cy="477347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可自行設計新增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強化計畫說明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39192" y="1438183"/>
            <a:ext cx="4918229" cy="4837281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店家故事/ 歷史脈絡/ 建築特色等</a:t>
            </a: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5965798" y="1573966"/>
            <a:ext cx="2672178" cy="4375708"/>
            <a:chOff x="6747640" y="1798819"/>
            <a:chExt cx="1973964" cy="4152351"/>
          </a:xfrm>
        </p:grpSpPr>
        <p:sp>
          <p:nvSpPr>
            <p:cNvPr id="94" name="Google Shape;94;p14"/>
            <p:cNvSpPr/>
            <p:nvPr/>
          </p:nvSpPr>
          <p:spPr>
            <a:xfrm>
              <a:off x="6747640" y="1798819"/>
              <a:ext cx="1973964" cy="1850909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747640" y="4100261"/>
              <a:ext cx="1973964" cy="1850909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695173" y="1402672"/>
            <a:ext cx="4862248" cy="4881669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經營內容/ 參觀體驗/ 已連結資源 等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(若為112年若為曾獲112年街角館補助者，需補充說明112年獲補助執行成效)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5983549" y="1573966"/>
            <a:ext cx="2654424" cy="4344821"/>
            <a:chOff x="6747639" y="1798818"/>
            <a:chExt cx="2051586" cy="4123041"/>
          </a:xfrm>
        </p:grpSpPr>
        <p:sp>
          <p:nvSpPr>
            <p:cNvPr id="102" name="Google Shape;102;p15"/>
            <p:cNvSpPr/>
            <p:nvPr/>
          </p:nvSpPr>
          <p:spPr>
            <a:xfrm>
              <a:off x="6747640" y="1798818"/>
              <a:ext cx="2051585" cy="1842483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747639" y="4079376"/>
              <a:ext cx="2051585" cy="1842483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624459" y="1360903"/>
            <a:ext cx="4941840" cy="2274424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我心中的二通生活圈是……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6"/>
          <p:cNvGrpSpPr/>
          <p:nvPr/>
        </p:nvGrpSpPr>
        <p:grpSpPr>
          <a:xfrm>
            <a:off x="5965795" y="1529579"/>
            <a:ext cx="2689934" cy="4711423"/>
            <a:chOff x="6747639" y="1798819"/>
            <a:chExt cx="2051586" cy="4428428"/>
          </a:xfrm>
        </p:grpSpPr>
        <p:sp>
          <p:nvSpPr>
            <p:cNvPr id="110" name="Google Shape;110;p16"/>
            <p:cNvSpPr/>
            <p:nvPr/>
          </p:nvSpPr>
          <p:spPr>
            <a:xfrm>
              <a:off x="6747640" y="1798819"/>
              <a:ext cx="2051585" cy="1802466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747639" y="4424780"/>
              <a:ext cx="2051585" cy="1802467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6"/>
          <p:cNvSpPr/>
          <p:nvPr/>
        </p:nvSpPr>
        <p:spPr>
          <a:xfrm>
            <a:off x="624459" y="4117404"/>
            <a:ext cx="4941840" cy="2274424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為什麼是我個人或我們團隊提案？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之於二通生活圈有甚麼無可取代性？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491355" y="1364030"/>
            <a:ext cx="8122877" cy="48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</a:pPr>
            <a:r>
              <a:rPr lang="zh-TW" sz="24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街角館計畫名稱</a:t>
            </a:r>
            <a:endParaRPr sz="2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492098" y="106532"/>
            <a:ext cx="3968321" cy="1060262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策劃主軸 </a:t>
            </a:r>
            <a:r>
              <a:rPr lang="zh-TW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(三選一)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申請項目  </a:t>
            </a:r>
            <a:r>
              <a:rPr lang="zh-TW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必選｜展示規劃設置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可複選｜梳理在地故事 / 教育推廣活動 / 區域資源整合 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          機關活動串聯 / 文創產品設計 / 其他           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91355" y="4199662"/>
            <a:ext cx="2598072" cy="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</a:pPr>
            <a:r>
              <a:rPr lang="zh-TW" sz="18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執行項目一</a:t>
            </a:r>
            <a:endParaRPr sz="18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91357" y="4594134"/>
            <a:ext cx="2598072" cy="1871091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執行目標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272957" y="4197766"/>
            <a:ext cx="2559667" cy="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</a:pPr>
            <a:r>
              <a:rPr lang="zh-TW" sz="18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執行項目二</a:t>
            </a:r>
            <a:endParaRPr sz="18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054566" y="4197766"/>
            <a:ext cx="2559667" cy="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</a:pPr>
            <a:r>
              <a:rPr lang="zh-TW" sz="18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執行項目三</a:t>
            </a:r>
            <a:endParaRPr sz="18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3272961" y="4592238"/>
            <a:ext cx="2559668" cy="1871091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執行目標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6054567" y="4594134"/>
            <a:ext cx="2559669" cy="1871091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執行目標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816746" y="1500324"/>
            <a:ext cx="3293615" cy="2476871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須優化空間現況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5033641" y="1500325"/>
            <a:ext cx="3293613" cy="2476869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展示優化示意圖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634753" y="4674399"/>
            <a:ext cx="7874493" cy="1665889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展示規劃設計說明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5769141" y="517712"/>
            <a:ext cx="1573162" cy="48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（必填）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695173" y="1486291"/>
            <a:ext cx="4800105" cy="4773474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訪談在地耆老與家中長輩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文字攝影/ 動態影像紀錄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 文字資料數位化</a:t>
            </a:r>
            <a:endParaRPr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5965795" y="1573966"/>
            <a:ext cx="2672178" cy="4344824"/>
            <a:chOff x="6747639" y="1798818"/>
            <a:chExt cx="2051586" cy="4123043"/>
          </a:xfrm>
        </p:grpSpPr>
        <p:sp>
          <p:nvSpPr>
            <p:cNvPr id="139" name="Google Shape;139;p19"/>
            <p:cNvSpPr/>
            <p:nvPr/>
          </p:nvSpPr>
          <p:spPr>
            <a:xfrm>
              <a:off x="6747640" y="1798818"/>
              <a:ext cx="2051585" cy="1842483"/>
            </a:xfrm>
            <a:prstGeom prst="rect">
              <a:avLst/>
            </a:prstGeom>
            <a:noFill/>
            <a:ln cap="flat" cmpd="sng" w="1905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店家歷史照片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或相關示意圖</a:t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6747639" y="4079377"/>
              <a:ext cx="2051585" cy="1842484"/>
            </a:xfrm>
            <a:prstGeom prst="rect">
              <a:avLst/>
            </a:prstGeom>
            <a:noFill/>
            <a:ln cap="flat" cmpd="sng" w="19050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店家歷史照片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或相關示意圖</a:t>
              </a:r>
              <a:endParaRPr/>
            </a:p>
          </p:txBody>
        </p:sp>
      </p:grpSp>
      <p:sp>
        <p:nvSpPr>
          <p:cNvPr id="141" name="Google Shape;141;p19"/>
          <p:cNvSpPr txBox="1"/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（視需求填寫，若不需要可刪除）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>
            <a:off x="5983551" y="1260629"/>
            <a:ext cx="2672178" cy="4696288"/>
            <a:chOff x="6747639" y="1798818"/>
            <a:chExt cx="2051586" cy="4041002"/>
          </a:xfrm>
        </p:grpSpPr>
        <p:sp>
          <p:nvSpPr>
            <p:cNvPr id="147" name="Google Shape;147;p20"/>
            <p:cNvSpPr/>
            <p:nvPr/>
          </p:nvSpPr>
          <p:spPr>
            <a:xfrm>
              <a:off x="6747640" y="1798818"/>
              <a:ext cx="2051585" cy="1802791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過往執行參考照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或規劃示意圖</a:t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47639" y="4037029"/>
              <a:ext cx="2051585" cy="1802791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相關照片2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過往執行參考照</a:t>
              </a:r>
              <a:endParaRPr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或規劃示意圖</a:t>
              </a:r>
              <a:endParaRPr/>
            </a:p>
          </p:txBody>
        </p:sp>
      </p:grpSp>
      <p:sp>
        <p:nvSpPr>
          <p:cNvPr id="149" name="Google Shape;149;p20"/>
          <p:cNvSpPr txBox="1"/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（視需求填寫，若不需要可刪除）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668848" y="4561073"/>
            <a:ext cx="7818204" cy="1786461"/>
          </a:xfrm>
          <a:prstGeom prst="rect">
            <a:avLst/>
          </a:prstGeom>
          <a:noFill/>
          <a:ln cap="flat" cmpd="sng" w="1905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合作對象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合作內容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目標願景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816745" y="1444910"/>
            <a:ext cx="3497803" cy="231034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相關照片1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過往執行參考照</a:t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或規劃示意圖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4829454" y="1444910"/>
            <a:ext cx="3497801" cy="231034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相關照片2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過往執行參考照</a:t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或規劃示意圖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5579689" y="591975"/>
            <a:ext cx="3152917" cy="29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（視需求填寫，若不需要可刪除）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